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handoutMasterIdLst>
    <p:handoutMasterId r:id="rId17"/>
  </p:handoutMasterIdLst>
  <p:sldIdLst>
    <p:sldId id="436" r:id="rId5"/>
    <p:sldId id="437" r:id="rId6"/>
    <p:sldId id="438" r:id="rId7"/>
    <p:sldId id="439" r:id="rId8"/>
    <p:sldId id="440" r:id="rId9"/>
    <p:sldId id="441" r:id="rId10"/>
    <p:sldId id="442" r:id="rId11"/>
    <p:sldId id="443" r:id="rId12"/>
    <p:sldId id="445" r:id="rId13"/>
    <p:sldId id="446" r:id="rId14"/>
    <p:sldId id="43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187"/>
    <a:srgbClr val="0C40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5394" autoAdjust="0"/>
  </p:normalViewPr>
  <p:slideViewPr>
    <p:cSldViewPr snapToGrid="0">
      <p:cViewPr>
        <p:scale>
          <a:sx n="53" d="100"/>
          <a:sy n="53" d="100"/>
        </p:scale>
        <p:origin x="24" y="1132"/>
      </p:cViewPr>
      <p:guideLst/>
    </p:cSldViewPr>
  </p:slideViewPr>
  <p:outlineViewPr>
    <p:cViewPr>
      <p:scale>
        <a:sx n="33" d="100"/>
        <a:sy n="33" d="100"/>
      </p:scale>
      <p:origin x="0" y="-1714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8717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AFFCC9-747F-4AEE-8D3D-3A2C9CA3D6B3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F3543A9-E0AA-429A-875E-B37D71E1068F}">
      <dgm:prSet/>
      <dgm:spPr/>
      <dgm:t>
        <a:bodyPr/>
        <a:lstStyle/>
        <a:p>
          <a:r>
            <a:rPr lang="en-US" b="1" dirty="0"/>
            <a:t>Separation of Concerns: </a:t>
          </a:r>
          <a:r>
            <a:rPr lang="en-US" dirty="0"/>
            <a:t>API fetcher, NLP processor, README, requirements.txt, error handlings, etc.</a:t>
          </a:r>
        </a:p>
      </dgm:t>
    </dgm:pt>
    <dgm:pt modelId="{123C51EE-C18B-4487-B464-09E91AEA58BA}" type="parTrans" cxnId="{33407AA8-F566-4497-926C-F43526384D57}">
      <dgm:prSet/>
      <dgm:spPr/>
      <dgm:t>
        <a:bodyPr/>
        <a:lstStyle/>
        <a:p>
          <a:endParaRPr lang="en-US"/>
        </a:p>
      </dgm:t>
    </dgm:pt>
    <dgm:pt modelId="{07A74C9A-B46B-41EC-82C2-0A47AC57C264}" type="sibTrans" cxnId="{33407AA8-F566-4497-926C-F43526384D57}">
      <dgm:prSet/>
      <dgm:spPr/>
      <dgm:t>
        <a:bodyPr/>
        <a:lstStyle/>
        <a:p>
          <a:endParaRPr lang="en-US"/>
        </a:p>
      </dgm:t>
    </dgm:pt>
    <dgm:pt modelId="{37CD4816-C39B-43E8-A99D-3FA8D43CA02C}">
      <dgm:prSet/>
      <dgm:spPr/>
      <dgm:t>
        <a:bodyPr/>
        <a:lstStyle/>
        <a:p>
          <a:r>
            <a:rPr lang="en-US" b="1" dirty="0"/>
            <a:t>Comments &amp; Commits: </a:t>
          </a:r>
          <a:r>
            <a:rPr lang="en-US" dirty="0"/>
            <a:t>Clear commenting and commit summaries for collaboration</a:t>
          </a:r>
        </a:p>
      </dgm:t>
    </dgm:pt>
    <dgm:pt modelId="{E34C8545-FB13-41FE-AF81-5EA3E05AA385}" type="parTrans" cxnId="{CA9BC1B7-0969-44DE-9FAB-2E5CEEF7F8B5}">
      <dgm:prSet/>
      <dgm:spPr/>
      <dgm:t>
        <a:bodyPr/>
        <a:lstStyle/>
        <a:p>
          <a:endParaRPr lang="en-US"/>
        </a:p>
      </dgm:t>
    </dgm:pt>
    <dgm:pt modelId="{27B02D1F-3216-4B6D-9E47-6297929D0821}" type="sibTrans" cxnId="{CA9BC1B7-0969-44DE-9FAB-2E5CEEF7F8B5}">
      <dgm:prSet/>
      <dgm:spPr/>
      <dgm:t>
        <a:bodyPr/>
        <a:lstStyle/>
        <a:p>
          <a:endParaRPr lang="en-US"/>
        </a:p>
      </dgm:t>
    </dgm:pt>
    <dgm:pt modelId="{E3834E41-201B-4B29-B59E-42C6212A9F2C}" type="pres">
      <dgm:prSet presAssocID="{74AFFCC9-747F-4AEE-8D3D-3A2C9CA3D6B3}" presName="outerComposite" presStyleCnt="0">
        <dgm:presLayoutVars>
          <dgm:chMax val="5"/>
          <dgm:dir/>
          <dgm:resizeHandles val="exact"/>
        </dgm:presLayoutVars>
      </dgm:prSet>
      <dgm:spPr/>
    </dgm:pt>
    <dgm:pt modelId="{8187EFAE-1549-4F5C-BFCC-2BDAC847E566}" type="pres">
      <dgm:prSet presAssocID="{74AFFCC9-747F-4AEE-8D3D-3A2C9CA3D6B3}" presName="dummyMaxCanvas" presStyleCnt="0">
        <dgm:presLayoutVars/>
      </dgm:prSet>
      <dgm:spPr/>
    </dgm:pt>
    <dgm:pt modelId="{2454E25B-D363-4A1C-8C75-BDD5FC486174}" type="pres">
      <dgm:prSet presAssocID="{74AFFCC9-747F-4AEE-8D3D-3A2C9CA3D6B3}" presName="TwoNodes_1" presStyleLbl="node1" presStyleIdx="0" presStyleCnt="2" custLinFactNeighborY="-974">
        <dgm:presLayoutVars>
          <dgm:bulletEnabled val="1"/>
        </dgm:presLayoutVars>
      </dgm:prSet>
      <dgm:spPr/>
    </dgm:pt>
    <dgm:pt modelId="{00E87554-F2BC-49A1-9FED-8900E063528B}" type="pres">
      <dgm:prSet presAssocID="{74AFFCC9-747F-4AEE-8D3D-3A2C9CA3D6B3}" presName="TwoNodes_2" presStyleLbl="node1" presStyleIdx="1" presStyleCnt="2">
        <dgm:presLayoutVars>
          <dgm:bulletEnabled val="1"/>
        </dgm:presLayoutVars>
      </dgm:prSet>
      <dgm:spPr/>
    </dgm:pt>
    <dgm:pt modelId="{528D2EF0-67F1-4B7F-BB63-97459B53398D}" type="pres">
      <dgm:prSet presAssocID="{74AFFCC9-747F-4AEE-8D3D-3A2C9CA3D6B3}" presName="TwoConn_1-2" presStyleLbl="fgAccFollowNode1" presStyleIdx="0" presStyleCnt="1">
        <dgm:presLayoutVars>
          <dgm:bulletEnabled val="1"/>
        </dgm:presLayoutVars>
      </dgm:prSet>
      <dgm:spPr/>
    </dgm:pt>
    <dgm:pt modelId="{D9CB77BD-A88B-405F-86D4-BF2012514AE7}" type="pres">
      <dgm:prSet presAssocID="{74AFFCC9-747F-4AEE-8D3D-3A2C9CA3D6B3}" presName="TwoNodes_1_text" presStyleLbl="node1" presStyleIdx="1" presStyleCnt="2">
        <dgm:presLayoutVars>
          <dgm:bulletEnabled val="1"/>
        </dgm:presLayoutVars>
      </dgm:prSet>
      <dgm:spPr/>
    </dgm:pt>
    <dgm:pt modelId="{7EB75A4C-6700-4C33-AC6B-A8496FBFA3EC}" type="pres">
      <dgm:prSet presAssocID="{74AFFCC9-747F-4AEE-8D3D-3A2C9CA3D6B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571C8626-D11D-410E-91AD-C2216DC0BDDD}" type="presOf" srcId="{37CD4816-C39B-43E8-A99D-3FA8D43CA02C}" destId="{00E87554-F2BC-49A1-9FED-8900E063528B}" srcOrd="0" destOrd="0" presId="urn:microsoft.com/office/officeart/2005/8/layout/vProcess5"/>
    <dgm:cxn modelId="{5B1DF88D-8878-4D42-B1B9-9AF36CC8C318}" type="presOf" srcId="{37CD4816-C39B-43E8-A99D-3FA8D43CA02C}" destId="{7EB75A4C-6700-4C33-AC6B-A8496FBFA3EC}" srcOrd="1" destOrd="0" presId="urn:microsoft.com/office/officeart/2005/8/layout/vProcess5"/>
    <dgm:cxn modelId="{B5567898-0B35-4C95-8B5B-C374F4D99C70}" type="presOf" srcId="{74AFFCC9-747F-4AEE-8D3D-3A2C9CA3D6B3}" destId="{E3834E41-201B-4B29-B59E-42C6212A9F2C}" srcOrd="0" destOrd="0" presId="urn:microsoft.com/office/officeart/2005/8/layout/vProcess5"/>
    <dgm:cxn modelId="{497A5898-6481-4280-8C96-B467AF9FCDCA}" type="presOf" srcId="{07A74C9A-B46B-41EC-82C2-0A47AC57C264}" destId="{528D2EF0-67F1-4B7F-BB63-97459B53398D}" srcOrd="0" destOrd="0" presId="urn:microsoft.com/office/officeart/2005/8/layout/vProcess5"/>
    <dgm:cxn modelId="{33407AA8-F566-4497-926C-F43526384D57}" srcId="{74AFFCC9-747F-4AEE-8D3D-3A2C9CA3D6B3}" destId="{AF3543A9-E0AA-429A-875E-B37D71E1068F}" srcOrd="0" destOrd="0" parTransId="{123C51EE-C18B-4487-B464-09E91AEA58BA}" sibTransId="{07A74C9A-B46B-41EC-82C2-0A47AC57C264}"/>
    <dgm:cxn modelId="{CA9BC1B7-0969-44DE-9FAB-2E5CEEF7F8B5}" srcId="{74AFFCC9-747F-4AEE-8D3D-3A2C9CA3D6B3}" destId="{37CD4816-C39B-43E8-A99D-3FA8D43CA02C}" srcOrd="1" destOrd="0" parTransId="{E34C8545-FB13-41FE-AF81-5EA3E05AA385}" sibTransId="{27B02D1F-3216-4B6D-9E47-6297929D0821}"/>
    <dgm:cxn modelId="{6AFE16C5-2EF0-46BF-AD9D-594836D698BA}" type="presOf" srcId="{AF3543A9-E0AA-429A-875E-B37D71E1068F}" destId="{D9CB77BD-A88B-405F-86D4-BF2012514AE7}" srcOrd="1" destOrd="0" presId="urn:microsoft.com/office/officeart/2005/8/layout/vProcess5"/>
    <dgm:cxn modelId="{0A60D5D2-2E42-4644-8429-9DFEBACF0060}" type="presOf" srcId="{AF3543A9-E0AA-429A-875E-B37D71E1068F}" destId="{2454E25B-D363-4A1C-8C75-BDD5FC486174}" srcOrd="0" destOrd="0" presId="urn:microsoft.com/office/officeart/2005/8/layout/vProcess5"/>
    <dgm:cxn modelId="{7E302A01-02D9-468D-BFDB-494B0DE81816}" type="presParOf" srcId="{E3834E41-201B-4B29-B59E-42C6212A9F2C}" destId="{8187EFAE-1549-4F5C-BFCC-2BDAC847E566}" srcOrd="0" destOrd="0" presId="urn:microsoft.com/office/officeart/2005/8/layout/vProcess5"/>
    <dgm:cxn modelId="{55265D3D-CED1-4162-8BC0-FED6C685885B}" type="presParOf" srcId="{E3834E41-201B-4B29-B59E-42C6212A9F2C}" destId="{2454E25B-D363-4A1C-8C75-BDD5FC486174}" srcOrd="1" destOrd="0" presId="urn:microsoft.com/office/officeart/2005/8/layout/vProcess5"/>
    <dgm:cxn modelId="{6723D8E9-93A6-410D-A215-43BF5A578734}" type="presParOf" srcId="{E3834E41-201B-4B29-B59E-42C6212A9F2C}" destId="{00E87554-F2BC-49A1-9FED-8900E063528B}" srcOrd="2" destOrd="0" presId="urn:microsoft.com/office/officeart/2005/8/layout/vProcess5"/>
    <dgm:cxn modelId="{67B2E1AD-2E26-45FB-928F-907421F2646D}" type="presParOf" srcId="{E3834E41-201B-4B29-B59E-42C6212A9F2C}" destId="{528D2EF0-67F1-4B7F-BB63-97459B53398D}" srcOrd="3" destOrd="0" presId="urn:microsoft.com/office/officeart/2005/8/layout/vProcess5"/>
    <dgm:cxn modelId="{3129361D-44E5-4AE2-90EA-859DCF99C640}" type="presParOf" srcId="{E3834E41-201B-4B29-B59E-42C6212A9F2C}" destId="{D9CB77BD-A88B-405F-86D4-BF2012514AE7}" srcOrd="4" destOrd="0" presId="urn:microsoft.com/office/officeart/2005/8/layout/vProcess5"/>
    <dgm:cxn modelId="{A9CAF4A5-8C0B-4DBA-8D2E-5C286E378ABC}" type="presParOf" srcId="{E3834E41-201B-4B29-B59E-42C6212A9F2C}" destId="{7EB75A4C-6700-4C33-AC6B-A8496FBFA3EC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F231F15-AFE1-4B9C-9E6A-8C3EDF5E1515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F427AE2A-E2F4-43B4-B487-0BE56F0DD310}">
      <dgm:prSet/>
      <dgm:spPr/>
      <dgm:t>
        <a:bodyPr/>
        <a:lstStyle/>
        <a:p>
          <a:r>
            <a:rPr lang="en-US"/>
            <a:t>Concise image caption summarization</a:t>
          </a:r>
        </a:p>
      </dgm:t>
    </dgm:pt>
    <dgm:pt modelId="{3F0D7DD5-63FE-4CE7-A2BC-A455822ED9B9}" type="parTrans" cxnId="{2E21F9B6-EFDD-4AD5-A54B-E542D1AB7B0B}">
      <dgm:prSet/>
      <dgm:spPr/>
      <dgm:t>
        <a:bodyPr/>
        <a:lstStyle/>
        <a:p>
          <a:endParaRPr lang="en-US"/>
        </a:p>
      </dgm:t>
    </dgm:pt>
    <dgm:pt modelId="{B0DD7341-922F-4A48-948C-E30A36EDC04B}" type="sibTrans" cxnId="{2E21F9B6-EFDD-4AD5-A54B-E542D1AB7B0B}">
      <dgm:prSet/>
      <dgm:spPr/>
      <dgm:t>
        <a:bodyPr/>
        <a:lstStyle/>
        <a:p>
          <a:endParaRPr lang="en-US"/>
        </a:p>
      </dgm:t>
    </dgm:pt>
    <dgm:pt modelId="{43F3BD93-D9C2-4602-82E2-83A92D7D9610}">
      <dgm:prSet/>
      <dgm:spPr/>
      <dgm:t>
        <a:bodyPr/>
        <a:lstStyle/>
        <a:p>
          <a:r>
            <a:rPr lang="en-US"/>
            <a:t>Auto keyword tagging for improved indexing and insight</a:t>
          </a:r>
        </a:p>
      </dgm:t>
    </dgm:pt>
    <dgm:pt modelId="{65974A40-61FE-476B-8301-78BB94BE779C}" type="parTrans" cxnId="{DFCEB93C-C21F-48E4-9F8E-ED61B79C7BC4}">
      <dgm:prSet/>
      <dgm:spPr/>
      <dgm:t>
        <a:bodyPr/>
        <a:lstStyle/>
        <a:p>
          <a:endParaRPr lang="en-US"/>
        </a:p>
      </dgm:t>
    </dgm:pt>
    <dgm:pt modelId="{E8E46F65-8A0C-49DB-A0E7-62B817624B52}" type="sibTrans" cxnId="{DFCEB93C-C21F-48E4-9F8E-ED61B79C7BC4}">
      <dgm:prSet/>
      <dgm:spPr/>
      <dgm:t>
        <a:bodyPr/>
        <a:lstStyle/>
        <a:p>
          <a:endParaRPr lang="en-US"/>
        </a:p>
      </dgm:t>
    </dgm:pt>
    <dgm:pt modelId="{81CFF5A3-6D41-4A59-9020-7CF06579E5A1}">
      <dgm:prSet/>
      <dgm:spPr/>
      <dgm:t>
        <a:bodyPr/>
        <a:lstStyle/>
        <a:p>
          <a:r>
            <a:rPr lang="en-US"/>
            <a:t>Extensible NLP pipeline for future datasets</a:t>
          </a:r>
        </a:p>
      </dgm:t>
    </dgm:pt>
    <dgm:pt modelId="{F4781096-5701-4FB8-B47B-CDADCD5886A9}" type="parTrans" cxnId="{4F53EFFF-C661-40C5-B7FD-22D0812E0128}">
      <dgm:prSet/>
      <dgm:spPr/>
      <dgm:t>
        <a:bodyPr/>
        <a:lstStyle/>
        <a:p>
          <a:endParaRPr lang="en-US"/>
        </a:p>
      </dgm:t>
    </dgm:pt>
    <dgm:pt modelId="{582938A4-3382-448B-A789-31A9A2291F07}" type="sibTrans" cxnId="{4F53EFFF-C661-40C5-B7FD-22D0812E0128}">
      <dgm:prSet/>
      <dgm:spPr/>
      <dgm:t>
        <a:bodyPr/>
        <a:lstStyle/>
        <a:p>
          <a:endParaRPr lang="en-US"/>
        </a:p>
      </dgm:t>
    </dgm:pt>
    <dgm:pt modelId="{3E87AAB7-69CA-4325-B67E-4E7CB53EE490}" type="pres">
      <dgm:prSet presAssocID="{6F231F15-AFE1-4B9C-9E6A-8C3EDF5E1515}" presName="vert0" presStyleCnt="0">
        <dgm:presLayoutVars>
          <dgm:dir/>
          <dgm:animOne val="branch"/>
          <dgm:animLvl val="lvl"/>
        </dgm:presLayoutVars>
      </dgm:prSet>
      <dgm:spPr/>
    </dgm:pt>
    <dgm:pt modelId="{092AD5CC-15DA-414E-AAAE-55E50A174449}" type="pres">
      <dgm:prSet presAssocID="{F427AE2A-E2F4-43B4-B487-0BE56F0DD310}" presName="thickLine" presStyleLbl="alignNode1" presStyleIdx="0" presStyleCnt="3"/>
      <dgm:spPr/>
    </dgm:pt>
    <dgm:pt modelId="{4311B4DF-39E4-4F83-B361-D48F9C944210}" type="pres">
      <dgm:prSet presAssocID="{F427AE2A-E2F4-43B4-B487-0BE56F0DD310}" presName="horz1" presStyleCnt="0"/>
      <dgm:spPr/>
    </dgm:pt>
    <dgm:pt modelId="{7D121A0B-E433-418E-8CE8-DA91E45597F7}" type="pres">
      <dgm:prSet presAssocID="{F427AE2A-E2F4-43B4-B487-0BE56F0DD310}" presName="tx1" presStyleLbl="revTx" presStyleIdx="0" presStyleCnt="3"/>
      <dgm:spPr/>
    </dgm:pt>
    <dgm:pt modelId="{ECD13260-E45D-4378-BF42-965158CE0E1E}" type="pres">
      <dgm:prSet presAssocID="{F427AE2A-E2F4-43B4-B487-0BE56F0DD310}" presName="vert1" presStyleCnt="0"/>
      <dgm:spPr/>
    </dgm:pt>
    <dgm:pt modelId="{BBCDE079-EF71-4919-9F84-0612091F94DD}" type="pres">
      <dgm:prSet presAssocID="{43F3BD93-D9C2-4602-82E2-83A92D7D9610}" presName="thickLine" presStyleLbl="alignNode1" presStyleIdx="1" presStyleCnt="3"/>
      <dgm:spPr/>
    </dgm:pt>
    <dgm:pt modelId="{CF7C6C7B-2846-4D17-ABDF-2A66A6218729}" type="pres">
      <dgm:prSet presAssocID="{43F3BD93-D9C2-4602-82E2-83A92D7D9610}" presName="horz1" presStyleCnt="0"/>
      <dgm:spPr/>
    </dgm:pt>
    <dgm:pt modelId="{E9FA74ED-B0C1-4397-A04B-4D3C687693B9}" type="pres">
      <dgm:prSet presAssocID="{43F3BD93-D9C2-4602-82E2-83A92D7D9610}" presName="tx1" presStyleLbl="revTx" presStyleIdx="1" presStyleCnt="3"/>
      <dgm:spPr/>
    </dgm:pt>
    <dgm:pt modelId="{CED09C45-18A6-4906-A79C-410F596708EE}" type="pres">
      <dgm:prSet presAssocID="{43F3BD93-D9C2-4602-82E2-83A92D7D9610}" presName="vert1" presStyleCnt="0"/>
      <dgm:spPr/>
    </dgm:pt>
    <dgm:pt modelId="{B2F6AF11-58DC-40AA-8EB2-1A46E60DF6CC}" type="pres">
      <dgm:prSet presAssocID="{81CFF5A3-6D41-4A59-9020-7CF06579E5A1}" presName="thickLine" presStyleLbl="alignNode1" presStyleIdx="2" presStyleCnt="3"/>
      <dgm:spPr/>
    </dgm:pt>
    <dgm:pt modelId="{96F0B33E-2920-4C8D-A90E-4C34BA3C60A6}" type="pres">
      <dgm:prSet presAssocID="{81CFF5A3-6D41-4A59-9020-7CF06579E5A1}" presName="horz1" presStyleCnt="0"/>
      <dgm:spPr/>
    </dgm:pt>
    <dgm:pt modelId="{237B78DB-7CEF-4489-B4B5-73793B2C057D}" type="pres">
      <dgm:prSet presAssocID="{81CFF5A3-6D41-4A59-9020-7CF06579E5A1}" presName="tx1" presStyleLbl="revTx" presStyleIdx="2" presStyleCnt="3"/>
      <dgm:spPr/>
    </dgm:pt>
    <dgm:pt modelId="{17A2107C-E83C-49CB-925F-22D1DB785D9C}" type="pres">
      <dgm:prSet presAssocID="{81CFF5A3-6D41-4A59-9020-7CF06579E5A1}" presName="vert1" presStyleCnt="0"/>
      <dgm:spPr/>
    </dgm:pt>
  </dgm:ptLst>
  <dgm:cxnLst>
    <dgm:cxn modelId="{DB002A0A-50E0-45F5-8FF6-45CC937FC97A}" type="presOf" srcId="{F427AE2A-E2F4-43B4-B487-0BE56F0DD310}" destId="{7D121A0B-E433-418E-8CE8-DA91E45597F7}" srcOrd="0" destOrd="0" presId="urn:microsoft.com/office/officeart/2008/layout/LinedList"/>
    <dgm:cxn modelId="{DFCEB93C-C21F-48E4-9F8E-ED61B79C7BC4}" srcId="{6F231F15-AFE1-4B9C-9E6A-8C3EDF5E1515}" destId="{43F3BD93-D9C2-4602-82E2-83A92D7D9610}" srcOrd="1" destOrd="0" parTransId="{65974A40-61FE-476B-8301-78BB94BE779C}" sibTransId="{E8E46F65-8A0C-49DB-A0E7-62B817624B52}"/>
    <dgm:cxn modelId="{E7AB1EA2-738E-4FEF-8BBF-9BB15224DE8A}" type="presOf" srcId="{6F231F15-AFE1-4B9C-9E6A-8C3EDF5E1515}" destId="{3E87AAB7-69CA-4325-B67E-4E7CB53EE490}" srcOrd="0" destOrd="0" presId="urn:microsoft.com/office/officeart/2008/layout/LinedList"/>
    <dgm:cxn modelId="{2E21F9B6-EFDD-4AD5-A54B-E542D1AB7B0B}" srcId="{6F231F15-AFE1-4B9C-9E6A-8C3EDF5E1515}" destId="{F427AE2A-E2F4-43B4-B487-0BE56F0DD310}" srcOrd="0" destOrd="0" parTransId="{3F0D7DD5-63FE-4CE7-A2BC-A455822ED9B9}" sibTransId="{B0DD7341-922F-4A48-948C-E30A36EDC04B}"/>
    <dgm:cxn modelId="{461F75FB-56BF-478C-A522-F11EFBDD1166}" type="presOf" srcId="{43F3BD93-D9C2-4602-82E2-83A92D7D9610}" destId="{E9FA74ED-B0C1-4397-A04B-4D3C687693B9}" srcOrd="0" destOrd="0" presId="urn:microsoft.com/office/officeart/2008/layout/LinedList"/>
    <dgm:cxn modelId="{328A42FE-6CEF-401B-A2D6-726E92702D31}" type="presOf" srcId="{81CFF5A3-6D41-4A59-9020-7CF06579E5A1}" destId="{237B78DB-7CEF-4489-B4B5-73793B2C057D}" srcOrd="0" destOrd="0" presId="urn:microsoft.com/office/officeart/2008/layout/LinedList"/>
    <dgm:cxn modelId="{4F53EFFF-C661-40C5-B7FD-22D0812E0128}" srcId="{6F231F15-AFE1-4B9C-9E6A-8C3EDF5E1515}" destId="{81CFF5A3-6D41-4A59-9020-7CF06579E5A1}" srcOrd="2" destOrd="0" parTransId="{F4781096-5701-4FB8-B47B-CDADCD5886A9}" sibTransId="{582938A4-3382-448B-A789-31A9A2291F07}"/>
    <dgm:cxn modelId="{18FE3FF3-2B94-4851-9B1A-595D2B142E96}" type="presParOf" srcId="{3E87AAB7-69CA-4325-B67E-4E7CB53EE490}" destId="{092AD5CC-15DA-414E-AAAE-55E50A174449}" srcOrd="0" destOrd="0" presId="urn:microsoft.com/office/officeart/2008/layout/LinedList"/>
    <dgm:cxn modelId="{120AD0A4-8FA1-4D07-B83A-8C9685164A00}" type="presParOf" srcId="{3E87AAB7-69CA-4325-B67E-4E7CB53EE490}" destId="{4311B4DF-39E4-4F83-B361-D48F9C944210}" srcOrd="1" destOrd="0" presId="urn:microsoft.com/office/officeart/2008/layout/LinedList"/>
    <dgm:cxn modelId="{6C909F98-B49E-4E7F-B587-FA68C72A1E5A}" type="presParOf" srcId="{4311B4DF-39E4-4F83-B361-D48F9C944210}" destId="{7D121A0B-E433-418E-8CE8-DA91E45597F7}" srcOrd="0" destOrd="0" presId="urn:microsoft.com/office/officeart/2008/layout/LinedList"/>
    <dgm:cxn modelId="{B252F840-56CA-42DD-A0DE-809FE886F1F9}" type="presParOf" srcId="{4311B4DF-39E4-4F83-B361-D48F9C944210}" destId="{ECD13260-E45D-4378-BF42-965158CE0E1E}" srcOrd="1" destOrd="0" presId="urn:microsoft.com/office/officeart/2008/layout/LinedList"/>
    <dgm:cxn modelId="{86687AAA-2E94-4156-A078-089ADC0AEB97}" type="presParOf" srcId="{3E87AAB7-69CA-4325-B67E-4E7CB53EE490}" destId="{BBCDE079-EF71-4919-9F84-0612091F94DD}" srcOrd="2" destOrd="0" presId="urn:microsoft.com/office/officeart/2008/layout/LinedList"/>
    <dgm:cxn modelId="{3B60A0B4-8F66-4907-8D74-F644E3BF65E4}" type="presParOf" srcId="{3E87AAB7-69CA-4325-B67E-4E7CB53EE490}" destId="{CF7C6C7B-2846-4D17-ABDF-2A66A6218729}" srcOrd="3" destOrd="0" presId="urn:microsoft.com/office/officeart/2008/layout/LinedList"/>
    <dgm:cxn modelId="{BF2726AA-1ADB-40F6-B423-4CF98A0848BE}" type="presParOf" srcId="{CF7C6C7B-2846-4D17-ABDF-2A66A6218729}" destId="{E9FA74ED-B0C1-4397-A04B-4D3C687693B9}" srcOrd="0" destOrd="0" presId="urn:microsoft.com/office/officeart/2008/layout/LinedList"/>
    <dgm:cxn modelId="{6FB968F8-5799-40EA-8BA5-EDFD6C000CDD}" type="presParOf" srcId="{CF7C6C7B-2846-4D17-ABDF-2A66A6218729}" destId="{CED09C45-18A6-4906-A79C-410F596708EE}" srcOrd="1" destOrd="0" presId="urn:microsoft.com/office/officeart/2008/layout/LinedList"/>
    <dgm:cxn modelId="{63FE80F6-8D50-4A26-A7A3-009E6E6847BA}" type="presParOf" srcId="{3E87AAB7-69CA-4325-B67E-4E7CB53EE490}" destId="{B2F6AF11-58DC-40AA-8EB2-1A46E60DF6CC}" srcOrd="4" destOrd="0" presId="urn:microsoft.com/office/officeart/2008/layout/LinedList"/>
    <dgm:cxn modelId="{000D9277-A928-4377-8F74-F7055A10F38F}" type="presParOf" srcId="{3E87AAB7-69CA-4325-B67E-4E7CB53EE490}" destId="{96F0B33E-2920-4C8D-A90E-4C34BA3C60A6}" srcOrd="5" destOrd="0" presId="urn:microsoft.com/office/officeart/2008/layout/LinedList"/>
    <dgm:cxn modelId="{2B4A0CDF-4705-456E-90E6-8743837005CA}" type="presParOf" srcId="{96F0B33E-2920-4C8D-A90E-4C34BA3C60A6}" destId="{237B78DB-7CEF-4489-B4B5-73793B2C057D}" srcOrd="0" destOrd="0" presId="urn:microsoft.com/office/officeart/2008/layout/LinedList"/>
    <dgm:cxn modelId="{F1928234-F2AC-46C1-A3F5-1AFC5F19A6BF}" type="presParOf" srcId="{96F0B33E-2920-4C8D-A90E-4C34BA3C60A6}" destId="{17A2107C-E83C-49CB-925F-22D1DB785D9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8060B5E-B98C-41EB-A7FF-EED9A8C32480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D207D50-E178-4646-92E1-6B8B34A63D25}">
      <dgm:prSet/>
      <dgm:spPr/>
      <dgm:t>
        <a:bodyPr/>
        <a:lstStyle/>
        <a:p>
          <a:r>
            <a:rPr lang="en-US"/>
            <a:t>Responsive image display with use_container_width</a:t>
          </a:r>
        </a:p>
      </dgm:t>
    </dgm:pt>
    <dgm:pt modelId="{8D696CA6-8DEF-43A6-BFD7-C7E61ED34471}" type="parTrans" cxnId="{302FF156-E35B-4B9E-84AD-F034715E932A}">
      <dgm:prSet/>
      <dgm:spPr/>
      <dgm:t>
        <a:bodyPr/>
        <a:lstStyle/>
        <a:p>
          <a:endParaRPr lang="en-US"/>
        </a:p>
      </dgm:t>
    </dgm:pt>
    <dgm:pt modelId="{A973944B-8DB3-461C-BDC6-F8D37814806D}" type="sibTrans" cxnId="{302FF156-E35B-4B9E-84AD-F034715E932A}">
      <dgm:prSet/>
      <dgm:spPr/>
      <dgm:t>
        <a:bodyPr/>
        <a:lstStyle/>
        <a:p>
          <a:endParaRPr lang="en-US"/>
        </a:p>
      </dgm:t>
    </dgm:pt>
    <dgm:pt modelId="{E91900EC-AA57-4F2F-8683-BF12B2046FCB}">
      <dgm:prSet/>
      <dgm:spPr/>
      <dgm:t>
        <a:bodyPr/>
        <a:lstStyle/>
        <a:p>
          <a:r>
            <a:rPr lang="en-US"/>
            <a:t>Captions written for clarity and broader accessibility</a:t>
          </a:r>
        </a:p>
      </dgm:t>
    </dgm:pt>
    <dgm:pt modelId="{79F4D00B-9180-40E0-BB39-1B6513113124}" type="parTrans" cxnId="{325FFA67-4898-43C1-92C0-4E2C12BFF246}">
      <dgm:prSet/>
      <dgm:spPr/>
      <dgm:t>
        <a:bodyPr/>
        <a:lstStyle/>
        <a:p>
          <a:endParaRPr lang="en-US"/>
        </a:p>
      </dgm:t>
    </dgm:pt>
    <dgm:pt modelId="{A1DBABCF-C8C2-4856-A3D8-E66262489347}" type="sibTrans" cxnId="{325FFA67-4898-43C1-92C0-4E2C12BFF246}">
      <dgm:prSet/>
      <dgm:spPr/>
      <dgm:t>
        <a:bodyPr/>
        <a:lstStyle/>
        <a:p>
          <a:endParaRPr lang="en-US"/>
        </a:p>
      </dgm:t>
    </dgm:pt>
    <dgm:pt modelId="{EC12A7F8-2A09-47A4-8FB6-D0EA79EE9549}" type="pres">
      <dgm:prSet presAssocID="{E8060B5E-B98C-41EB-A7FF-EED9A8C32480}" presName="root" presStyleCnt="0">
        <dgm:presLayoutVars>
          <dgm:dir/>
          <dgm:resizeHandles val="exact"/>
        </dgm:presLayoutVars>
      </dgm:prSet>
      <dgm:spPr/>
    </dgm:pt>
    <dgm:pt modelId="{83492696-B39B-4FCF-BF34-A21B5DA16A34}" type="pres">
      <dgm:prSet presAssocID="{7D207D50-E178-4646-92E1-6B8B34A63D25}" presName="compNode" presStyleCnt="0"/>
      <dgm:spPr/>
    </dgm:pt>
    <dgm:pt modelId="{C5098B29-9C29-44E3-959D-03143D915BA9}" type="pres">
      <dgm:prSet presAssocID="{7D207D50-E178-4646-92E1-6B8B34A63D2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B3E9BB82-B325-45DC-8937-B9F1DE4AB587}" type="pres">
      <dgm:prSet presAssocID="{7D207D50-E178-4646-92E1-6B8B34A63D25}" presName="spaceRect" presStyleCnt="0"/>
      <dgm:spPr/>
    </dgm:pt>
    <dgm:pt modelId="{427402F8-C0B1-4846-AF38-4FF7C9D98A00}" type="pres">
      <dgm:prSet presAssocID="{7D207D50-E178-4646-92E1-6B8B34A63D25}" presName="textRect" presStyleLbl="revTx" presStyleIdx="0" presStyleCnt="2">
        <dgm:presLayoutVars>
          <dgm:chMax val="1"/>
          <dgm:chPref val="1"/>
        </dgm:presLayoutVars>
      </dgm:prSet>
      <dgm:spPr/>
    </dgm:pt>
    <dgm:pt modelId="{337896C4-A7FA-46EE-8A85-A3898DBA9989}" type="pres">
      <dgm:prSet presAssocID="{A973944B-8DB3-461C-BDC6-F8D37814806D}" presName="sibTrans" presStyleCnt="0"/>
      <dgm:spPr/>
    </dgm:pt>
    <dgm:pt modelId="{1B6402B3-59D2-465E-9C86-EFBB45EB5F4C}" type="pres">
      <dgm:prSet presAssocID="{E91900EC-AA57-4F2F-8683-BF12B2046FCB}" presName="compNode" presStyleCnt="0"/>
      <dgm:spPr/>
    </dgm:pt>
    <dgm:pt modelId="{3D1F6A95-89E2-45E1-A590-C432CA835906}" type="pres">
      <dgm:prSet presAssocID="{E91900EC-AA57-4F2F-8683-BF12B2046FC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2B9F9936-5468-49F0-A141-99ADD68314AF}" type="pres">
      <dgm:prSet presAssocID="{E91900EC-AA57-4F2F-8683-BF12B2046FCB}" presName="spaceRect" presStyleCnt="0"/>
      <dgm:spPr/>
    </dgm:pt>
    <dgm:pt modelId="{A388B9A5-DEB9-459A-A144-2A9D04E1E14E}" type="pres">
      <dgm:prSet presAssocID="{E91900EC-AA57-4F2F-8683-BF12B2046FCB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7A97A82A-569D-480B-B11F-F9249CB1DDB9}" type="presOf" srcId="{E91900EC-AA57-4F2F-8683-BF12B2046FCB}" destId="{A388B9A5-DEB9-459A-A144-2A9D04E1E14E}" srcOrd="0" destOrd="0" presId="urn:microsoft.com/office/officeart/2018/2/layout/IconLabelList"/>
    <dgm:cxn modelId="{867FAB44-2B69-47B5-9C16-717750F449B4}" type="presOf" srcId="{E8060B5E-B98C-41EB-A7FF-EED9A8C32480}" destId="{EC12A7F8-2A09-47A4-8FB6-D0EA79EE9549}" srcOrd="0" destOrd="0" presId="urn:microsoft.com/office/officeart/2018/2/layout/IconLabelList"/>
    <dgm:cxn modelId="{325FFA67-4898-43C1-92C0-4E2C12BFF246}" srcId="{E8060B5E-B98C-41EB-A7FF-EED9A8C32480}" destId="{E91900EC-AA57-4F2F-8683-BF12B2046FCB}" srcOrd="1" destOrd="0" parTransId="{79F4D00B-9180-40E0-BB39-1B6513113124}" sibTransId="{A1DBABCF-C8C2-4856-A3D8-E66262489347}"/>
    <dgm:cxn modelId="{302FF156-E35B-4B9E-84AD-F034715E932A}" srcId="{E8060B5E-B98C-41EB-A7FF-EED9A8C32480}" destId="{7D207D50-E178-4646-92E1-6B8B34A63D25}" srcOrd="0" destOrd="0" parTransId="{8D696CA6-8DEF-43A6-BFD7-C7E61ED34471}" sibTransId="{A973944B-8DB3-461C-BDC6-F8D37814806D}"/>
    <dgm:cxn modelId="{2A9410A4-E030-41F8-BBE2-4CCD419587A8}" type="presOf" srcId="{7D207D50-E178-4646-92E1-6B8B34A63D25}" destId="{427402F8-C0B1-4846-AF38-4FF7C9D98A00}" srcOrd="0" destOrd="0" presId="urn:microsoft.com/office/officeart/2018/2/layout/IconLabelList"/>
    <dgm:cxn modelId="{C1083F69-9820-4332-A14A-FD0093DAEDC1}" type="presParOf" srcId="{EC12A7F8-2A09-47A4-8FB6-D0EA79EE9549}" destId="{83492696-B39B-4FCF-BF34-A21B5DA16A34}" srcOrd="0" destOrd="0" presId="urn:microsoft.com/office/officeart/2018/2/layout/IconLabelList"/>
    <dgm:cxn modelId="{FDB573C2-2C37-40B4-8997-AF6C69B57542}" type="presParOf" srcId="{83492696-B39B-4FCF-BF34-A21B5DA16A34}" destId="{C5098B29-9C29-44E3-959D-03143D915BA9}" srcOrd="0" destOrd="0" presId="urn:microsoft.com/office/officeart/2018/2/layout/IconLabelList"/>
    <dgm:cxn modelId="{DB1180EF-0B76-44AE-9807-3288B4B40877}" type="presParOf" srcId="{83492696-B39B-4FCF-BF34-A21B5DA16A34}" destId="{B3E9BB82-B325-45DC-8937-B9F1DE4AB587}" srcOrd="1" destOrd="0" presId="urn:microsoft.com/office/officeart/2018/2/layout/IconLabelList"/>
    <dgm:cxn modelId="{D872F5FD-BB7E-41FC-A776-F665109BC507}" type="presParOf" srcId="{83492696-B39B-4FCF-BF34-A21B5DA16A34}" destId="{427402F8-C0B1-4846-AF38-4FF7C9D98A00}" srcOrd="2" destOrd="0" presId="urn:microsoft.com/office/officeart/2018/2/layout/IconLabelList"/>
    <dgm:cxn modelId="{EA8E3E45-6DA4-4DD1-B8CD-E91F2E858901}" type="presParOf" srcId="{EC12A7F8-2A09-47A4-8FB6-D0EA79EE9549}" destId="{337896C4-A7FA-46EE-8A85-A3898DBA9989}" srcOrd="1" destOrd="0" presId="urn:microsoft.com/office/officeart/2018/2/layout/IconLabelList"/>
    <dgm:cxn modelId="{C1EBA766-AD9F-48C9-9B61-E2B7D8A6F026}" type="presParOf" srcId="{EC12A7F8-2A09-47A4-8FB6-D0EA79EE9549}" destId="{1B6402B3-59D2-465E-9C86-EFBB45EB5F4C}" srcOrd="2" destOrd="0" presId="urn:microsoft.com/office/officeart/2018/2/layout/IconLabelList"/>
    <dgm:cxn modelId="{BA259ACD-D434-482D-9ECD-4684E98C7179}" type="presParOf" srcId="{1B6402B3-59D2-465E-9C86-EFBB45EB5F4C}" destId="{3D1F6A95-89E2-45E1-A590-C432CA835906}" srcOrd="0" destOrd="0" presId="urn:microsoft.com/office/officeart/2018/2/layout/IconLabelList"/>
    <dgm:cxn modelId="{809E552E-1984-4130-8474-F76C6E029403}" type="presParOf" srcId="{1B6402B3-59D2-465E-9C86-EFBB45EB5F4C}" destId="{2B9F9936-5468-49F0-A141-99ADD68314AF}" srcOrd="1" destOrd="0" presId="urn:microsoft.com/office/officeart/2018/2/layout/IconLabelList"/>
    <dgm:cxn modelId="{A55EEEEA-CCF3-44F9-8686-7470A8813331}" type="presParOf" srcId="{1B6402B3-59D2-465E-9C86-EFBB45EB5F4C}" destId="{A388B9A5-DEB9-459A-A144-2A9D04E1E14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54E25B-D363-4A1C-8C75-BDD5FC486174}">
      <dsp:nvSpPr>
        <dsp:cNvPr id="0" name=""/>
        <dsp:cNvSpPr/>
      </dsp:nvSpPr>
      <dsp:spPr>
        <a:xfrm>
          <a:off x="0" y="0"/>
          <a:ext cx="6217920" cy="247102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Separation of Concerns: </a:t>
          </a:r>
          <a:r>
            <a:rPr lang="en-US" sz="2600" kern="1200" dirty="0"/>
            <a:t>API fetcher, NLP processor, README, requirements.txt, error handlings, etc.</a:t>
          </a:r>
        </a:p>
      </dsp:txBody>
      <dsp:txXfrm>
        <a:off x="72374" y="72374"/>
        <a:ext cx="3663924" cy="2326275"/>
      </dsp:txXfrm>
    </dsp:sp>
    <dsp:sp modelId="{00E87554-F2BC-49A1-9FED-8900E063528B}">
      <dsp:nvSpPr>
        <dsp:cNvPr id="0" name=""/>
        <dsp:cNvSpPr/>
      </dsp:nvSpPr>
      <dsp:spPr>
        <a:xfrm>
          <a:off x="1097279" y="3020139"/>
          <a:ext cx="6217920" cy="2471023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Comments &amp; Commits: </a:t>
          </a:r>
          <a:r>
            <a:rPr lang="en-US" sz="2600" kern="1200" dirty="0"/>
            <a:t>Clear commenting and commit summaries for collaboration</a:t>
          </a:r>
        </a:p>
      </dsp:txBody>
      <dsp:txXfrm>
        <a:off x="1169653" y="3092513"/>
        <a:ext cx="3369726" cy="2326275"/>
      </dsp:txXfrm>
    </dsp:sp>
    <dsp:sp modelId="{528D2EF0-67F1-4B7F-BB63-97459B53398D}">
      <dsp:nvSpPr>
        <dsp:cNvPr id="0" name=""/>
        <dsp:cNvSpPr/>
      </dsp:nvSpPr>
      <dsp:spPr>
        <a:xfrm>
          <a:off x="4611754" y="1942498"/>
          <a:ext cx="1606165" cy="1606165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973141" y="1942498"/>
        <a:ext cx="883391" cy="12086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2AD5CC-15DA-414E-AAAE-55E50A174449}">
      <dsp:nvSpPr>
        <dsp:cNvPr id="0" name=""/>
        <dsp:cNvSpPr/>
      </dsp:nvSpPr>
      <dsp:spPr>
        <a:xfrm>
          <a:off x="0" y="2631"/>
          <a:ext cx="6400401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121A0B-E433-418E-8CE8-DA91E45597F7}">
      <dsp:nvSpPr>
        <dsp:cNvPr id="0" name=""/>
        <dsp:cNvSpPr/>
      </dsp:nvSpPr>
      <dsp:spPr>
        <a:xfrm>
          <a:off x="0" y="2631"/>
          <a:ext cx="6400401" cy="1794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Concise image caption summarization</a:t>
          </a:r>
        </a:p>
      </dsp:txBody>
      <dsp:txXfrm>
        <a:off x="0" y="2631"/>
        <a:ext cx="6400401" cy="1794578"/>
      </dsp:txXfrm>
    </dsp:sp>
    <dsp:sp modelId="{BBCDE079-EF71-4919-9F84-0612091F94DD}">
      <dsp:nvSpPr>
        <dsp:cNvPr id="0" name=""/>
        <dsp:cNvSpPr/>
      </dsp:nvSpPr>
      <dsp:spPr>
        <a:xfrm>
          <a:off x="0" y="1797209"/>
          <a:ext cx="6400401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FA74ED-B0C1-4397-A04B-4D3C687693B9}">
      <dsp:nvSpPr>
        <dsp:cNvPr id="0" name=""/>
        <dsp:cNvSpPr/>
      </dsp:nvSpPr>
      <dsp:spPr>
        <a:xfrm>
          <a:off x="0" y="1797209"/>
          <a:ext cx="6400401" cy="1794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Auto keyword tagging for improved indexing and insight</a:t>
          </a:r>
        </a:p>
      </dsp:txBody>
      <dsp:txXfrm>
        <a:off x="0" y="1797209"/>
        <a:ext cx="6400401" cy="1794578"/>
      </dsp:txXfrm>
    </dsp:sp>
    <dsp:sp modelId="{B2F6AF11-58DC-40AA-8EB2-1A46E60DF6CC}">
      <dsp:nvSpPr>
        <dsp:cNvPr id="0" name=""/>
        <dsp:cNvSpPr/>
      </dsp:nvSpPr>
      <dsp:spPr>
        <a:xfrm>
          <a:off x="0" y="3591787"/>
          <a:ext cx="6400401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7B78DB-7CEF-4489-B4B5-73793B2C057D}">
      <dsp:nvSpPr>
        <dsp:cNvPr id="0" name=""/>
        <dsp:cNvSpPr/>
      </dsp:nvSpPr>
      <dsp:spPr>
        <a:xfrm>
          <a:off x="0" y="3591787"/>
          <a:ext cx="6400401" cy="17945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Extensible NLP pipeline for future datasets</a:t>
          </a:r>
        </a:p>
      </dsp:txBody>
      <dsp:txXfrm>
        <a:off x="0" y="3591787"/>
        <a:ext cx="6400401" cy="17945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098B29-9C29-44E3-959D-03143D915BA9}">
      <dsp:nvSpPr>
        <dsp:cNvPr id="0" name=""/>
        <dsp:cNvSpPr/>
      </dsp:nvSpPr>
      <dsp:spPr>
        <a:xfrm>
          <a:off x="1671600" y="168767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7402F8-C0B1-4846-AF38-4FF7C9D98A00}">
      <dsp:nvSpPr>
        <dsp:cNvPr id="0" name=""/>
        <dsp:cNvSpPr/>
      </dsp:nvSpPr>
      <dsp:spPr>
        <a:xfrm>
          <a:off x="483600" y="2583095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Responsive image display with use_container_width</a:t>
          </a:r>
        </a:p>
      </dsp:txBody>
      <dsp:txXfrm>
        <a:off x="483600" y="2583095"/>
        <a:ext cx="4320000" cy="720000"/>
      </dsp:txXfrm>
    </dsp:sp>
    <dsp:sp modelId="{3D1F6A95-89E2-45E1-A590-C432CA835906}">
      <dsp:nvSpPr>
        <dsp:cNvPr id="0" name=""/>
        <dsp:cNvSpPr/>
      </dsp:nvSpPr>
      <dsp:spPr>
        <a:xfrm>
          <a:off x="6747600" y="168767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88B9A5-DEB9-459A-A144-2A9D04E1E14E}">
      <dsp:nvSpPr>
        <dsp:cNvPr id="0" name=""/>
        <dsp:cNvSpPr/>
      </dsp:nvSpPr>
      <dsp:spPr>
        <a:xfrm>
          <a:off x="5559600" y="2583095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Captions written for clarity and broader accessibility</a:t>
          </a:r>
        </a:p>
      </dsp:txBody>
      <dsp:txXfrm>
        <a:off x="5559600" y="2583095"/>
        <a:ext cx="432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E4D2272-D660-A337-AEF3-BE066BD545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FE5A70-71C2-F335-270C-B94537340C5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5A369-CA0E-4FC6-90EE-5FA969A08EF8}" type="datetimeFigureOut">
              <a:rPr lang="en-US" smtClean="0"/>
              <a:t>7/20/2025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1E1B03-0F86-16E7-11BE-81F9F4CD66B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4524B8-3914-99B2-2620-0F2A88D335A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9210F9-8331-407C-A034-F95DCB303E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005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4AB06A-EEDC-421C-B5A0-5E9E5241A8E5}" type="datetimeFigureOut">
              <a:rPr lang="en-US" smtClean="0"/>
              <a:t>7/20/2025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F9438-3EEF-4192-9815-F6F44770AE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2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0477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384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469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6300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957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9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77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2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0027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9266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BF9438-3EEF-4192-9815-F6F44770AE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483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D9960-406F-4187-A0E6-BD19C6840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326" y="919716"/>
            <a:ext cx="8504275" cy="3551275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27E7FE-647D-4B2F-BA13-AB3ED4C5CF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9326" y="4795284"/>
            <a:ext cx="8504275" cy="1084522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16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EF785-E0A7-4496-A5BA-49B0156F26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64706" y="6433202"/>
            <a:ext cx="2426446" cy="36784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2C627-38A1-4A14-8822-D8D33751C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BE346-5F34-48CD-8928-DA8567AED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363829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B05F0-2B44-47BC-86B3-58E2C7080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A5B5DA-7628-4AC1-8EAE-5010C2A98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4E7C3-7830-49F3-9F45-4B2F2B4CA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5E328-AD12-449C-BE6E-76DF005E8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F374F-390D-49D8-A7C8-5BEFA353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5615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50F530-2925-4F98-89EC-95C2EC4769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79366-3281-483D-8731-0D01B2B24A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ED8B2-BE7F-4417-8A8A-A95C8BB70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1A0D96-671F-4A85-89C6-946624CB1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BA434-2E32-4719-B45C-0490D6852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110120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5040DA2-B75D-1B49-51F9-967501F7F6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4876" y="887638"/>
            <a:ext cx="10202248" cy="5094496"/>
          </a:xfrm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93BDAB-CB06-403B-00FD-9D1C2812A2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90939" y="2990938"/>
            <a:ext cx="6855801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FB1FDB-9C8A-890A-5051-8D49E105F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5983104"/>
            <a:ext cx="12192000" cy="87392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21">
            <a:extLst>
              <a:ext uri="{FF2B5EF4-FFF2-40B4-BE49-F238E27FC236}">
                <a16:creationId xmlns:a16="http://schemas.microsoft.com/office/drawing/2014/main" id="{46056E81-9CB5-42E9-6689-B711F575C8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8981493" y="0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22">
            <a:extLst>
              <a:ext uri="{FF2B5EF4-FFF2-40B4-BE49-F238E27FC236}">
                <a16:creationId xmlns:a16="http://schemas.microsoft.com/office/drawing/2014/main" id="{3D075254-6FC4-6738-BBBE-1BACB99E42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-8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202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b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5BA2562-20F9-9DC8-81EB-6ED26B24D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5983099"/>
            <a:ext cx="12192000" cy="8739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 25">
            <a:extLst>
              <a:ext uri="{FF2B5EF4-FFF2-40B4-BE49-F238E27FC236}">
                <a16:creationId xmlns:a16="http://schemas.microsoft.com/office/drawing/2014/main" id="{369E878B-C75C-98DC-B694-2C40507C4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91644" y="3657675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27">
            <a:extLst>
              <a:ext uri="{FF2B5EF4-FFF2-40B4-BE49-F238E27FC236}">
                <a16:creationId xmlns:a16="http://schemas.microsoft.com/office/drawing/2014/main" id="{DC03A063-67E0-718E-206C-6C807C2002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-5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30">
            <a:extLst>
              <a:ext uri="{FF2B5EF4-FFF2-40B4-BE49-F238E27FC236}">
                <a16:creationId xmlns:a16="http://schemas.microsoft.com/office/drawing/2014/main" id="{6D86FEEF-2721-A616-B636-7C6F8B1B5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rot="16200000" flipH="1" flipV="1">
            <a:off x="-433923" y="5546250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4AC20A76-77DC-62F7-C0E5-66C03853B3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9" y="1478396"/>
            <a:ext cx="3710355" cy="3445297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CF99A149-DEF4-9E0F-D0DE-E859DB6CA53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360465" y="1477963"/>
            <a:ext cx="5536135" cy="3446462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2458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ction 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9">
            <a:extLst>
              <a:ext uri="{FF2B5EF4-FFF2-40B4-BE49-F238E27FC236}">
                <a16:creationId xmlns:a16="http://schemas.microsoft.com/office/drawing/2014/main" id="{A18D9F31-445F-F144-A393-66C1BDE80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4570022" y="3390898"/>
            <a:ext cx="3354778" cy="3467100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4">
            <a:extLst>
              <a:ext uri="{FF2B5EF4-FFF2-40B4-BE49-F238E27FC236}">
                <a16:creationId xmlns:a16="http://schemas.microsoft.com/office/drawing/2014/main" id="{24F2F994-08EA-D901-82B7-02E175B2F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0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63EE949-1BE5-CFA7-69CC-5235FFE07F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8" y="1415562"/>
            <a:ext cx="5750171" cy="4009292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18">
            <a:extLst>
              <a:ext uri="{FF2B5EF4-FFF2-40B4-BE49-F238E27FC236}">
                <a16:creationId xmlns:a16="http://schemas.microsoft.com/office/drawing/2014/main" id="{A2B2C17F-12DD-A683-5602-F16A1C9647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77908" y="1"/>
            <a:ext cx="4314092" cy="6858000"/>
          </a:xfrm>
          <a:custGeom>
            <a:avLst/>
            <a:gdLst>
              <a:gd name="connsiteX0" fmla="*/ 3466352 w 4267200"/>
              <a:gd name="connsiteY0" fmla="*/ 0 h 6858000"/>
              <a:gd name="connsiteX1" fmla="*/ 4267200 w 4267200"/>
              <a:gd name="connsiteY1" fmla="*/ 0 h 6858000"/>
              <a:gd name="connsiteX2" fmla="*/ 4267200 w 4267200"/>
              <a:gd name="connsiteY2" fmla="*/ 6858000 h 6858000"/>
              <a:gd name="connsiteX3" fmla="*/ 0 w 4267200"/>
              <a:gd name="connsiteY3" fmla="*/ 6858000 h 6858000"/>
              <a:gd name="connsiteX4" fmla="*/ 0 w 4267200"/>
              <a:gd name="connsiteY4" fmla="*/ 3338980 h 6858000"/>
              <a:gd name="connsiteX5" fmla="*/ 8352 w 4267200"/>
              <a:gd name="connsiteY5" fmla="*/ 3162578 h 6858000"/>
              <a:gd name="connsiteX6" fmla="*/ 3132972 w 4267200"/>
              <a:gd name="connsiteY6" fmla="*/ 18059 h 6858000"/>
              <a:gd name="connsiteX7" fmla="*/ 3466352 w 4267200"/>
              <a:gd name="connsiteY7" fmla="*/ 122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67200" h="6858000">
                <a:moveTo>
                  <a:pt x="3466352" y="0"/>
                </a:moveTo>
                <a:lnTo>
                  <a:pt x="4267200" y="0"/>
                </a:lnTo>
                <a:lnTo>
                  <a:pt x="4267200" y="6858000"/>
                </a:lnTo>
                <a:lnTo>
                  <a:pt x="0" y="6858000"/>
                </a:lnTo>
                <a:lnTo>
                  <a:pt x="0" y="3338980"/>
                </a:lnTo>
                <a:lnTo>
                  <a:pt x="8352" y="3162578"/>
                </a:lnTo>
                <a:cubicBezTo>
                  <a:pt x="166042" y="1505839"/>
                  <a:pt x="1479242" y="186005"/>
                  <a:pt x="3132972" y="18059"/>
                </a:cubicBezTo>
                <a:lnTo>
                  <a:pt x="3466352" y="122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</p:spPr>
        <p:txBody>
          <a:bodyPr wrap="square" lIns="1463040" tIns="822960" rIns="1463040" anchor="t" anchorCtr="0">
            <a:noAutofit/>
          </a:bodyPr>
          <a:lstStyle>
            <a:lvl1pPr marL="0" indent="0" algn="ctr">
              <a:buNone/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4469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Content and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179D789-F69C-8306-0C19-DF73E69167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76415" y="360485"/>
            <a:ext cx="5032725" cy="3284203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2003524-9DE3-1117-2E91-80A1CB96DE3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308475" cy="6858000"/>
          </a:xfrm>
          <a:custGeom>
            <a:avLst/>
            <a:gdLst>
              <a:gd name="connsiteX0" fmla="*/ 0 w 4308475"/>
              <a:gd name="connsiteY0" fmla="*/ 0 h 6858000"/>
              <a:gd name="connsiteX1" fmla="*/ 4308475 w 4308475"/>
              <a:gd name="connsiteY1" fmla="*/ 0 h 6858000"/>
              <a:gd name="connsiteX2" fmla="*/ 4308475 w 4308475"/>
              <a:gd name="connsiteY2" fmla="*/ 3390898 h 6858000"/>
              <a:gd name="connsiteX3" fmla="*/ 4307536 w 4308475"/>
              <a:gd name="connsiteY3" fmla="*/ 3390898 h 6858000"/>
              <a:gd name="connsiteX4" fmla="*/ 4290702 w 4308475"/>
              <a:gd name="connsiteY4" fmla="*/ 3724279 h 6858000"/>
              <a:gd name="connsiteX5" fmla="*/ 1146183 w 4308475"/>
              <a:gd name="connsiteY5" fmla="*/ 6848898 h 6858000"/>
              <a:gd name="connsiteX6" fmla="*/ 953984 w 4308475"/>
              <a:gd name="connsiteY6" fmla="*/ 6857998 h 6858000"/>
              <a:gd name="connsiteX7" fmla="*/ 4308475 w 4308475"/>
              <a:gd name="connsiteY7" fmla="*/ 6857998 h 6858000"/>
              <a:gd name="connsiteX8" fmla="*/ 4308475 w 4308475"/>
              <a:gd name="connsiteY8" fmla="*/ 6858000 h 6858000"/>
              <a:gd name="connsiteX9" fmla="*/ 0 w 4308475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08475" h="6858000">
                <a:moveTo>
                  <a:pt x="0" y="0"/>
                </a:moveTo>
                <a:lnTo>
                  <a:pt x="4308475" y="0"/>
                </a:lnTo>
                <a:lnTo>
                  <a:pt x="4308475" y="3390898"/>
                </a:lnTo>
                <a:lnTo>
                  <a:pt x="4307536" y="3390898"/>
                </a:lnTo>
                <a:lnTo>
                  <a:pt x="4290702" y="3724279"/>
                </a:lnTo>
                <a:cubicBezTo>
                  <a:pt x="4122756" y="5378008"/>
                  <a:pt x="2802922" y="6691208"/>
                  <a:pt x="1146183" y="6848898"/>
                </a:cubicBezTo>
                <a:lnTo>
                  <a:pt x="953984" y="6857998"/>
                </a:lnTo>
                <a:lnTo>
                  <a:pt x="4308475" y="6857998"/>
                </a:lnTo>
                <a:lnTo>
                  <a:pt x="430847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E5C55B8-DD4C-A859-38F5-CC8FE0920B85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5676306" y="3846391"/>
            <a:ext cx="5032725" cy="213671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1600">
                <a:solidFill>
                  <a:schemeClr val="bg2"/>
                </a:solidFill>
              </a:defRPr>
            </a:lvl2pPr>
            <a:lvl3pPr marL="914400" indent="0">
              <a:buNone/>
              <a:defRPr sz="1400">
                <a:solidFill>
                  <a:schemeClr val="bg2"/>
                </a:solidFill>
              </a:defRPr>
            </a:lvl3pPr>
            <a:lvl4pPr marL="1371600" indent="0">
              <a:buNone/>
              <a:defRPr sz="1200">
                <a:solidFill>
                  <a:schemeClr val="bg2"/>
                </a:solidFill>
              </a:defRPr>
            </a:lvl4pPr>
            <a:lvl5pPr marL="1828800" indent="0">
              <a:buNone/>
              <a:defRPr sz="12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6DC123BA-30A1-50DE-FC24-33C67A8FA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4308762" y="3390898"/>
            <a:ext cx="3354778" cy="3467100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8185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610C35C-5361-BD30-EB79-01BD72158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92038" y="2992045"/>
            <a:ext cx="6858000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reeform 26">
            <a:extLst>
              <a:ext uri="{FF2B5EF4-FFF2-40B4-BE49-F238E27FC236}">
                <a16:creationId xmlns:a16="http://schemas.microsoft.com/office/drawing/2014/main" id="{948A7171-32A3-1CAC-DDFD-7C44DDAF06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1" y="0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47">
            <a:extLst>
              <a:ext uri="{FF2B5EF4-FFF2-40B4-BE49-F238E27FC236}">
                <a16:creationId xmlns:a16="http://schemas.microsoft.com/office/drawing/2014/main" id="{06FD5EAC-FAC4-CDB4-6AB8-809E940F07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91644" y="3657688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DA13352-25BC-FD28-A34C-DD204D5BF1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1748" y="246183"/>
            <a:ext cx="9525000" cy="1919521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34108AC-4ED2-99E6-0212-0AC0802C553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71600" y="2274033"/>
            <a:ext cx="9525000" cy="3317875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5936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6B6590-E6B3-B91C-752E-88256804F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5983104"/>
            <a:ext cx="12192000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26">
            <a:extLst>
              <a:ext uri="{FF2B5EF4-FFF2-40B4-BE49-F238E27FC236}">
                <a16:creationId xmlns:a16="http://schemas.microsoft.com/office/drawing/2014/main" id="{3A11B3D3-2DE9-50B1-D34F-653D46693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1493" y="3657680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27">
            <a:extLst>
              <a:ext uri="{FF2B5EF4-FFF2-40B4-BE49-F238E27FC236}">
                <a16:creationId xmlns:a16="http://schemas.microsoft.com/office/drawing/2014/main" id="{5EEBEB28-1DE8-01FC-1208-CE71F445D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0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1">
            <a:extLst>
              <a:ext uri="{FF2B5EF4-FFF2-40B4-BE49-F238E27FC236}">
                <a16:creationId xmlns:a16="http://schemas.microsoft.com/office/drawing/2014/main" id="{836BB78A-11DB-CCF3-7F2E-C0243B409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rot="16200000" flipH="1" flipV="1">
            <a:off x="-433923" y="5546255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0220F55-A7D0-A330-0E21-94E0D5ECA8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50734" y="835269"/>
            <a:ext cx="8690533" cy="2821183"/>
          </a:xfrm>
        </p:spPr>
        <p:txBody>
          <a:bodyPr anchor="b">
            <a:normAutofit/>
          </a:bodyPr>
          <a:lstStyle>
            <a:lvl1pPr algn="ctr"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60B5AC1-38AD-9D8D-25F1-F8E10DE48AD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745739" y="3858233"/>
            <a:ext cx="8700522" cy="1953481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  <a:lvl2pPr marL="457200" indent="0" algn="ctr">
              <a:buNone/>
              <a:defRPr sz="1600">
                <a:solidFill>
                  <a:schemeClr val="bg2"/>
                </a:solidFill>
              </a:defRPr>
            </a:lvl2pPr>
            <a:lvl3pPr marL="914400" indent="0" algn="ctr">
              <a:buNone/>
              <a:defRPr sz="1400">
                <a:solidFill>
                  <a:schemeClr val="bg2"/>
                </a:solidFill>
              </a:defRPr>
            </a:lvl3pPr>
            <a:lvl4pPr marL="1371600" indent="0" algn="ctr">
              <a:buNone/>
              <a:defRPr sz="1200">
                <a:solidFill>
                  <a:schemeClr val="bg2"/>
                </a:solidFill>
              </a:defRPr>
            </a:lvl4pPr>
            <a:lvl5pPr marL="1828800" indent="0" algn="ctr">
              <a:buNone/>
              <a:defRPr sz="12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196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3FFEEC7-A0A7-27CB-3F2D-796281DCDC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5983104"/>
            <a:ext cx="12192000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 20">
            <a:extLst>
              <a:ext uri="{FF2B5EF4-FFF2-40B4-BE49-F238E27FC236}">
                <a16:creationId xmlns:a16="http://schemas.microsoft.com/office/drawing/2014/main" id="{2DCCFF86-2471-421E-E5FF-E38943252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0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21">
            <a:extLst>
              <a:ext uri="{FF2B5EF4-FFF2-40B4-BE49-F238E27FC236}">
                <a16:creationId xmlns:a16="http://schemas.microsoft.com/office/drawing/2014/main" id="{8300B484-623C-071D-E849-138F76141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rot="16200000" flipH="1" flipV="1">
            <a:off x="-433923" y="5546255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99A6249F-0E28-0ABF-FE63-7ECC0E1062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805" y="344399"/>
            <a:ext cx="9599008" cy="1729547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CCC29225-33B5-6D19-F0BA-DE3F864F640A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70867" y="2274034"/>
            <a:ext cx="4643438" cy="329863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Content Placeholder 20">
            <a:extLst>
              <a:ext uri="{FF2B5EF4-FFF2-40B4-BE49-F238E27FC236}">
                <a16:creationId xmlns:a16="http://schemas.microsoft.com/office/drawing/2014/main" id="{FB67020D-DF60-17C1-8DEC-EDECF653540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18375" y="2274034"/>
            <a:ext cx="4643438" cy="329863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75812651-A64E-FA0C-7D84-B20BA7C673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10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2 Colum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6">
            <a:extLst>
              <a:ext uri="{FF2B5EF4-FFF2-40B4-BE49-F238E27FC236}">
                <a16:creationId xmlns:a16="http://schemas.microsoft.com/office/drawing/2014/main" id="{F8F589DA-127F-E2E7-6ADA-1D3C04799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91645" y="3657688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00FBF0-749D-0FF0-74B6-3565174CA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92038" y="2992045"/>
            <a:ext cx="6858000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0DDA3FAB-74FF-4772-2BA4-B242E12AB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1" y="0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BE95B3E-84B8-3910-65C9-87914802B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8" y="369277"/>
            <a:ext cx="9590215" cy="170851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0">
            <a:extLst>
              <a:ext uri="{FF2B5EF4-FFF2-40B4-BE49-F238E27FC236}">
                <a16:creationId xmlns:a16="http://schemas.microsoft.com/office/drawing/2014/main" id="{90BA2746-C141-C524-CDDE-DD672A80A2C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370867" y="2274033"/>
            <a:ext cx="3347782" cy="3436653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 b="1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 b="1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 b="1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0">
            <a:extLst>
              <a:ext uri="{FF2B5EF4-FFF2-40B4-BE49-F238E27FC236}">
                <a16:creationId xmlns:a16="http://schemas.microsoft.com/office/drawing/2014/main" id="{53421E6F-1A11-40B7-DB53-FC96CE9D787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925269" y="2274033"/>
            <a:ext cx="6036544" cy="3436653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78CC75E-2849-6C28-42BF-61EBFD22CD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96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9839C-7D7A-49F1-8BFE-85C6C7D7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590668"/>
            <a:ext cx="9914859" cy="13290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748DC-EBB9-44C6-8566-38F87FF7F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919673"/>
            <a:ext cx="9914860" cy="412331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42198-F50F-4C8A-9BD9-4CC3950F8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2F5AB-D8C6-4AE1-8FAE-CD0499CB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3736" y="6437376"/>
            <a:ext cx="3775914" cy="365125"/>
          </a:xfrm>
        </p:spPr>
        <p:txBody>
          <a:bodyPr/>
          <a:lstStyle>
            <a:lvl1pPr algn="l">
              <a:defRPr>
                <a:solidFill>
                  <a:schemeClr val="accent2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C58D8-B582-4DB3-A94D-056240199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939470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19">
            <a:extLst>
              <a:ext uri="{FF2B5EF4-FFF2-40B4-BE49-F238E27FC236}">
                <a16:creationId xmlns:a16="http://schemas.microsoft.com/office/drawing/2014/main" id="{37D82C4C-B372-8DAD-C78B-5A70799927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0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CE543C86-04BB-A7E0-26E4-1A793E98CB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2052" y="345441"/>
            <a:ext cx="10202248" cy="176691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20">
            <a:extLst>
              <a:ext uri="{FF2B5EF4-FFF2-40B4-BE49-F238E27FC236}">
                <a16:creationId xmlns:a16="http://schemas.microsoft.com/office/drawing/2014/main" id="{D1D15020-88F7-93D5-282B-0C23CB757886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371205" y="2282826"/>
            <a:ext cx="3180475" cy="365125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 b="1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 b="1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 b="1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675AC522-525C-4C6F-8F28-3B2FC909B3FF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4940300" y="2282825"/>
            <a:ext cx="5880100" cy="36512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00D9D4E-52D5-4BAF-8096-D301073D3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159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and 2 Colum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36">
            <a:extLst>
              <a:ext uri="{FF2B5EF4-FFF2-40B4-BE49-F238E27FC236}">
                <a16:creationId xmlns:a16="http://schemas.microsoft.com/office/drawing/2014/main" id="{F8F589DA-127F-E2E7-6ADA-1D3C04799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91645" y="3657688"/>
            <a:ext cx="3200357" cy="3200320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00FBF0-749D-0FF0-74B6-3565174CA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92038" y="2992045"/>
            <a:ext cx="6858000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0DDA3FAB-74FF-4772-2BA4-B242E12AB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1" y="0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BE95B3E-84B8-3910-65C9-87914802BE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8" y="369277"/>
            <a:ext cx="9590215" cy="1708514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20">
            <a:extLst>
              <a:ext uri="{FF2B5EF4-FFF2-40B4-BE49-F238E27FC236}">
                <a16:creationId xmlns:a16="http://schemas.microsoft.com/office/drawing/2014/main" id="{53421E6F-1A11-40B7-DB53-FC96CE9D787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369269" y="2284193"/>
            <a:ext cx="6036544" cy="3436653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0">
            <a:extLst>
              <a:ext uri="{FF2B5EF4-FFF2-40B4-BE49-F238E27FC236}">
                <a16:creationId xmlns:a16="http://schemas.microsoft.com/office/drawing/2014/main" id="{90BA2746-C141-C524-CDDE-DD672A80A2C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7708899" y="2284193"/>
            <a:ext cx="3252914" cy="3436653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800" b="1"/>
            </a:lvl1pPr>
            <a:lvl2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600" b="1"/>
            </a:lvl2pPr>
            <a:lvl3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400" b="1"/>
            </a:lvl3pPr>
            <a:lvl4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4pPr>
            <a:lvl5pPr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78CC75E-2849-6C28-42BF-61EBFD22CD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1711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losing 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181407F-D7F6-56CB-135C-01868BC191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1597" y="1088211"/>
            <a:ext cx="4602483" cy="4896019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517585-E867-BB06-B195-272DA0FD4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8"/>
            <a:ext cx="12192000" cy="87392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2D9EBD-88FB-A2C3-7EC2-46DD7B532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-2990939" y="2990938"/>
            <a:ext cx="6855801" cy="8739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reeform 22">
            <a:extLst>
              <a:ext uri="{FF2B5EF4-FFF2-40B4-BE49-F238E27FC236}">
                <a16:creationId xmlns:a16="http://schemas.microsoft.com/office/drawing/2014/main" id="{CB417425-9078-B6E8-97F7-BAA1536BA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0" y="-8"/>
            <a:ext cx="1745673" cy="877824"/>
          </a:xfrm>
          <a:custGeom>
            <a:avLst/>
            <a:gdLst>
              <a:gd name="connsiteX0" fmla="*/ 0 w 4572000"/>
              <a:gd name="connsiteY0" fmla="*/ 2285974 h 2285974"/>
              <a:gd name="connsiteX1" fmla="*/ 113956 w 4572000"/>
              <a:gd name="connsiteY1" fmla="*/ 2283183 h 2285974"/>
              <a:gd name="connsiteX2" fmla="*/ 2283027 w 4572000"/>
              <a:gd name="connsiteY2" fmla="*/ 117584 h 2285974"/>
              <a:gd name="connsiteX3" fmla="*/ 2286000 w 4572000"/>
              <a:gd name="connsiteY3" fmla="*/ 0 h 2285974"/>
              <a:gd name="connsiteX4" fmla="*/ 2288973 w 4572000"/>
              <a:gd name="connsiteY4" fmla="*/ 117584 h 2285974"/>
              <a:gd name="connsiteX5" fmla="*/ 4458044 w 4572000"/>
              <a:gd name="connsiteY5" fmla="*/ 2283183 h 2285974"/>
              <a:gd name="connsiteX6" fmla="*/ 4572000 w 4572000"/>
              <a:gd name="connsiteY6" fmla="*/ 2285974 h 2285974"/>
              <a:gd name="connsiteX7" fmla="*/ 2286000 w 4572000"/>
              <a:gd name="connsiteY7" fmla="*/ 2285974 h 2285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2000" h="2285974">
                <a:moveTo>
                  <a:pt x="0" y="2285974"/>
                </a:moveTo>
                <a:lnTo>
                  <a:pt x="113956" y="2283183"/>
                </a:lnTo>
                <a:cubicBezTo>
                  <a:pt x="1284562" y="2225701"/>
                  <a:pt x="2223714" y="1287708"/>
                  <a:pt x="2283027" y="117584"/>
                </a:cubicBezTo>
                <a:lnTo>
                  <a:pt x="2286000" y="0"/>
                </a:lnTo>
                <a:lnTo>
                  <a:pt x="2288973" y="117584"/>
                </a:lnTo>
                <a:cubicBezTo>
                  <a:pt x="2348287" y="1287708"/>
                  <a:pt x="3287438" y="2225701"/>
                  <a:pt x="4458044" y="2283183"/>
                </a:cubicBezTo>
                <a:lnTo>
                  <a:pt x="4572000" y="2285974"/>
                </a:lnTo>
                <a:lnTo>
                  <a:pt x="2286000" y="2285974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D7F56B38-71B8-A745-8D9C-BBEA278F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9905999" y="4572027"/>
            <a:ext cx="2286000" cy="2285973"/>
          </a:xfrm>
          <a:custGeom>
            <a:avLst/>
            <a:gdLst>
              <a:gd name="connsiteX0" fmla="*/ 3200357 w 3200357"/>
              <a:gd name="connsiteY0" fmla="*/ 0 h 3200320"/>
              <a:gd name="connsiteX1" fmla="*/ 3200357 w 3200357"/>
              <a:gd name="connsiteY1" fmla="*/ 3200320 h 3200320"/>
              <a:gd name="connsiteX2" fmla="*/ 0 w 3200357"/>
              <a:gd name="connsiteY2" fmla="*/ 3200320 h 3200320"/>
              <a:gd name="connsiteX3" fmla="*/ 159536 w 3200357"/>
              <a:gd name="connsiteY3" fmla="*/ 3196412 h 3200320"/>
              <a:gd name="connsiteX4" fmla="*/ 3196195 w 3200357"/>
              <a:gd name="connsiteY4" fmla="*/ 164613 h 3200320"/>
              <a:gd name="connsiteX5" fmla="*/ 3200357 w 3200357"/>
              <a:gd name="connsiteY5" fmla="*/ 0 h 3200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00357" h="3200320">
                <a:moveTo>
                  <a:pt x="3200357" y="0"/>
                </a:moveTo>
                <a:lnTo>
                  <a:pt x="3200357" y="3200320"/>
                </a:lnTo>
                <a:lnTo>
                  <a:pt x="0" y="3200320"/>
                </a:lnTo>
                <a:lnTo>
                  <a:pt x="159536" y="3196412"/>
                </a:lnTo>
                <a:cubicBezTo>
                  <a:pt x="1798363" y="3115939"/>
                  <a:pt x="3113157" y="1802765"/>
                  <a:pt x="3196195" y="164613"/>
                </a:cubicBezTo>
                <a:lnTo>
                  <a:pt x="3200357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5E5C644-63C0-D8A4-7EF1-1681AFB1F4D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324599" y="1088210"/>
            <a:ext cx="4373564" cy="4894894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 b="1">
                <a:solidFill>
                  <a:schemeClr val="bg2"/>
                </a:solidFill>
              </a:defRPr>
            </a:lvl1pPr>
            <a:lvl2pPr marL="457200" indent="0">
              <a:spcBef>
                <a:spcPts val="0"/>
              </a:spcBef>
              <a:spcAft>
                <a:spcPts val="600"/>
              </a:spcAft>
              <a:buNone/>
              <a:defRPr sz="1600" b="1">
                <a:solidFill>
                  <a:schemeClr val="bg2"/>
                </a:solidFill>
              </a:defRPr>
            </a:lvl2pPr>
            <a:lvl3pPr marL="914400" indent="0">
              <a:spcBef>
                <a:spcPts val="0"/>
              </a:spcBef>
              <a:spcAft>
                <a:spcPts val="600"/>
              </a:spcAft>
              <a:buNone/>
              <a:defRPr sz="1400" b="1">
                <a:solidFill>
                  <a:schemeClr val="bg2"/>
                </a:solidFill>
              </a:defRPr>
            </a:lvl3pPr>
            <a:lvl4pPr marL="1371600" indent="0">
              <a:spcBef>
                <a:spcPts val="0"/>
              </a:spcBef>
              <a:spcAft>
                <a:spcPts val="600"/>
              </a:spcAft>
              <a:buNone/>
              <a:defRPr sz="1200" b="1">
                <a:solidFill>
                  <a:schemeClr val="bg2"/>
                </a:solidFill>
              </a:defRPr>
            </a:lvl4pPr>
            <a:lvl5pPr marL="1828800" indent="0">
              <a:spcBef>
                <a:spcPts val="0"/>
              </a:spcBef>
              <a:spcAft>
                <a:spcPts val="600"/>
              </a:spcAft>
              <a:buNone/>
              <a:defRPr sz="1200" b="1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663CA19-070F-D373-ED8C-B6F895D11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6600" y="5983104"/>
            <a:ext cx="1295400" cy="874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828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8A94B-011C-4B13-8C12-E91BF7A40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20800"/>
            <a:ext cx="9144000" cy="3095813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6D5F3-887C-4A8F-842A-0294A9FB0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3999" y="4589463"/>
            <a:ext cx="914400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4588B-131A-42F3-B76C-62BD65E48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1AB28-20BD-4CD8-9840-985C3EDBA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3C85C-3801-46F0-A100-616F5F2F8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18702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5CB06-0454-4BF1-8011-F8B1A959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20A70-D33B-4461-B74C-3F59ADB16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8813" y="2163725"/>
            <a:ext cx="4610986" cy="40132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1BDF9-836E-431C-8EFA-417A9BEE9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260" y="2163725"/>
            <a:ext cx="4853763" cy="40132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D9F59-B591-4E2F-899E-3CA78CE82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6CFD12-B3EC-432C-B264-8AB571CA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3CBBA-71B3-4857-80E7-525E89FD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9050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1886-4F39-4E3E-948D-DBC73F267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C7B2A-B6BE-46FD-9278-A5246BF7E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85295-E4B5-4D75-954F-B07A2F4CA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35623"/>
            <a:ext cx="5157787" cy="3554039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87ABF0-C78D-4589-8FA5-0D6238B4B0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6A4064-2E0A-4FC3-837B-14EC0EF3A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35623"/>
            <a:ext cx="5183188" cy="355404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E3C169-8D29-4CC4-9581-748178F3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4EC709-AAD9-475C-AC6A-943A8E87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0C0E3E-587D-46EB-AAF5-011C137B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10973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3E062-B7F5-4D30-B416-1BBB4A7D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BDFF7A-EBD3-4FEB-8451-5D735506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F54A2D-2C4B-4E1D-AC16-E3B1F1DD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1F373-DB96-4AEA-8E3E-7EDEA213D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97710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427448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09F8C-8071-4BE5-AD6F-C98F481D1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135B3-14BA-4A88-B6B3-88B77B1C6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C3A4D-5B69-44B4-B17F-770E83F0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1C41D-2A59-4512-8034-6DB705787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85C494-778C-4EE6-9402-242E1CDD9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677B9-C338-4033-9AFE-B8B81C5D8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3924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7DE-4C2E-476F-A419-57470FB66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9FD1A0-93AE-469A-ADDF-2453B64CAA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19C9C-EF97-4910-9419-6D7202609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87172-A64E-4C38-82ED-2A7050B0F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C3E24-28E2-4512-BEA0-DAEC5E84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04F0D-DA84-434D-B136-BEE9FD80A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65268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A08E557-10DB-421A-876E-1AE58F8E07C4}"/>
              </a:ext>
            </a:extLst>
          </p:cNvPr>
          <p:cNvSpPr/>
          <p:nvPr/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EBCA0-8609-4F35-8CA7-7AD35FDAC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5613" y="6434560"/>
            <a:ext cx="34280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spc="50" baseline="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DA9639-38D2-4CD4-A861-F6B4C6CB9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775" y="590372"/>
            <a:ext cx="10202248" cy="1325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F00B1-16C1-47B3-A7A0-B71468312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8825" y="1916262"/>
            <a:ext cx="10192198" cy="4133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F9501-5B6B-4DAF-B59D-3C129ED805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17000" y="6433202"/>
            <a:ext cx="2374150" cy="3678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spc="50" baseline="0">
                <a:solidFill>
                  <a:srgbClr val="FFFFFF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85DBD-B7AE-41D8-8CF1-B21CD58E1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0" y="6433203"/>
            <a:ext cx="693263" cy="3678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536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  <p:sldLayoutId id="2147483733" r:id="rId20"/>
    <p:sldLayoutId id="2147483734" r:id="rId21"/>
    <p:sldLayoutId id="2147483736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5"/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2736">
          <p15:clr>
            <a:srgbClr val="F26B43"/>
          </p15:clr>
        </p15:guide>
        <p15:guide id="4" orient="horz" pos="3312">
          <p15:clr>
            <a:srgbClr val="F26B43"/>
          </p15:clr>
        </p15:guide>
        <p15:guide id="5" orient="horz" pos="432">
          <p15:clr>
            <a:srgbClr val="F26B43"/>
          </p15:clr>
        </p15:guide>
        <p15:guide id="7" pos="4416">
          <p15:clr>
            <a:srgbClr val="F26B43"/>
          </p15:clr>
        </p15:guide>
        <p15:guide id="8" pos="5568">
          <p15:clr>
            <a:srgbClr val="F26B43"/>
          </p15:clr>
        </p15:guide>
        <p15:guide id="9" pos="7296">
          <p15:clr>
            <a:srgbClr val="F26B43"/>
          </p15:clr>
        </p15:guide>
        <p15:guide id="10" pos="2688">
          <p15:clr>
            <a:srgbClr val="F26B43"/>
          </p15:clr>
        </p15:guide>
        <p15:guide id="11" pos="1536">
          <p15:clr>
            <a:srgbClr val="F26B43"/>
          </p15:clr>
        </p15:guide>
        <p15:guide id="12" pos="384">
          <p15:clr>
            <a:srgbClr val="F26B43"/>
          </p15:clr>
        </p15:guide>
        <p15:guide id="13" pos="2112">
          <p15:clr>
            <a:srgbClr val="F26B43"/>
          </p15:clr>
        </p15:guide>
        <p15:guide id="14" pos="4992">
          <p15:clr>
            <a:srgbClr val="F26B43"/>
          </p15:clr>
        </p15:guide>
        <p15:guide id="15" pos="6720">
          <p15:clr>
            <a:srgbClr val="F26B43"/>
          </p15:clr>
        </p15:guide>
        <p15:guide id="16" pos="960">
          <p15:clr>
            <a:srgbClr val="F26B43"/>
          </p15:clr>
        </p15:guide>
        <p15:guide id="17" pos="3264">
          <p15:clr>
            <a:srgbClr val="F26B43"/>
          </p15:clr>
        </p15:guide>
        <p15:guide id="18" orient="horz" pos="1008">
          <p15:clr>
            <a:srgbClr val="F26B43"/>
          </p15:clr>
        </p15:guide>
        <p15:guide id="19" orient="horz" pos="3888">
          <p15:clr>
            <a:srgbClr val="F26B43"/>
          </p15:clr>
        </p15:guide>
        <p15:guide id="20" pos="6144">
          <p15:clr>
            <a:srgbClr val="F26B43"/>
          </p15:clr>
        </p15:guide>
        <p15:guide id="21" orient="horz" pos="1584">
          <p15:clr>
            <a:srgbClr val="F26B43"/>
          </p15:clr>
        </p15:guide>
        <p15:guide id="22" pos="576">
          <p15:clr>
            <a:srgbClr val="F26B43"/>
          </p15:clr>
        </p15:guide>
        <p15:guide id="23" pos="7104">
          <p15:clr>
            <a:srgbClr val="F26B43"/>
          </p15:clr>
        </p15:guide>
        <p15:guide id="24" pos="768">
          <p15:clr>
            <a:srgbClr val="F26B43"/>
          </p15:clr>
        </p15:guide>
        <p15:guide id="25" pos="69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escottcassy/NASA-Space-Mission-AI-App/tree/mai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0D9AD-F97D-8DCF-97C2-FEE69475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Orbit Snap: A NASA Space Mission AI Application </a:t>
            </a:r>
            <a:br>
              <a:rPr lang="en-US" dirty="0"/>
            </a:br>
            <a:r>
              <a:rPr lang="en-US" dirty="0"/>
              <a:t>by Cassy Cormier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9882FA-049D-25F3-3F24-590E9D0F18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048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D38E59FE-7D5E-44AE-9A51-08FBB00B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Person taking book from bookshelf">
            <a:extLst>
              <a:ext uri="{FF2B5EF4-FFF2-40B4-BE49-F238E27FC236}">
                <a16:creationId xmlns:a16="http://schemas.microsoft.com/office/drawing/2014/main" id="{20B3922B-F29B-35AB-91DA-B6611CFE341F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rcRect l="19534" r="39009" b="1"/>
          <a:stretch>
            <a:fillRect/>
          </a:stretch>
        </p:blipFill>
        <p:spPr>
          <a:xfrm>
            <a:off x="7924803" y="1"/>
            <a:ext cx="4267197" cy="6870626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54757A4-999E-4582-917C-9C73BFEA9E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48214" y="3262081"/>
            <a:ext cx="2353172" cy="4863918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BAE6AD2-77FD-438C-B9EE-3347535CE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48214" y="3262081"/>
            <a:ext cx="2353172" cy="4863918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D9321D-79AC-AC52-77EE-48647BFA1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591668"/>
            <a:ext cx="6397496" cy="15449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000">
                <a:solidFill>
                  <a:schemeClr val="accent2"/>
                </a:solidFill>
              </a:rPr>
              <a:t>Resources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0B8AA87-ACD9-1978-6D0D-24BB242F7712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143910"/>
            <a:ext cx="6096000" cy="4033054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accent5"/>
              </a:buClr>
            </a:pPr>
            <a:r>
              <a:rPr lang="en-US" dirty="0"/>
              <a:t>Copilot for code</a:t>
            </a:r>
            <a:endParaRPr lang="en-US"/>
          </a:p>
          <a:p>
            <a:pPr>
              <a:buClr>
                <a:schemeClr val="accent5"/>
              </a:buClr>
            </a:pPr>
            <a:r>
              <a:rPr lang="en-US" dirty="0"/>
              <a:t>ChatGPT for explanations and debugging</a:t>
            </a:r>
            <a:endParaRPr lang="en-US"/>
          </a:p>
          <a:p>
            <a:pPr>
              <a:buClr>
                <a:schemeClr val="accent5"/>
              </a:buClr>
            </a:pPr>
            <a:r>
              <a:rPr lang="en-US"/>
              <a:t>Streamlit</a:t>
            </a:r>
            <a:r>
              <a:rPr lang="en-US" dirty="0"/>
              <a:t> Documentation</a:t>
            </a:r>
            <a:endParaRPr lang="en-US"/>
          </a:p>
          <a:p>
            <a:pPr>
              <a:buClr>
                <a:schemeClr val="accent5"/>
              </a:buClr>
            </a:pPr>
            <a:r>
              <a:rPr lang="en-US"/>
              <a:t>Github</a:t>
            </a:r>
            <a:r>
              <a:rPr lang="en-US" dirty="0"/>
              <a:t> for file hosting</a:t>
            </a:r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6EE69C-73C8-9D1D-8226-203542625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2" y="6434524"/>
            <a:ext cx="69326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fld id="{08AB70BE-1769-45B8-85A6-0C837432C7E6}" type="slidenum">
              <a:rPr lang="en-US" sz="1900"/>
              <a:pPr algn="r"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517068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C71D8FC-E122-CABE-6FCE-615B2C341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81F7719-973C-41CB-9EA9-DC7CEC76A07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Cassy Cormier</a:t>
            </a:r>
          </a:p>
          <a:p>
            <a:r>
              <a:rPr lang="en-US" dirty="0"/>
              <a:t>w215492039@student.hccs.edu</a:t>
            </a:r>
          </a:p>
        </p:txBody>
      </p:sp>
    </p:spTree>
    <p:extLst>
      <p:ext uri="{BB962C8B-B14F-4D97-AF65-F5344CB8AC3E}">
        <p14:creationId xmlns:p14="http://schemas.microsoft.com/office/powerpoint/2010/main" val="2280806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504103-6319-C1BA-994F-97D3A9F1A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927D6-AFA7-348E-8C32-400C1E6F321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b="1" dirty="0"/>
              <a:t>Purpose: </a:t>
            </a:r>
            <a:r>
              <a:rPr lang="en-US" dirty="0"/>
              <a:t>Making NASA’s visual data more accessible and searchable using AI</a:t>
            </a:r>
          </a:p>
          <a:p>
            <a:r>
              <a:rPr lang="en-US" b="1" dirty="0"/>
              <a:t>Tech Focus: </a:t>
            </a:r>
            <a:r>
              <a:rPr lang="en-US" dirty="0"/>
              <a:t>Automating data retrieval, summarization, and keyword tagging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1DBFA3-4929-EF34-6EC0-62D2B6817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017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282789-4F8B-D647-09EB-50D8FF687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to Project</a:t>
            </a:r>
            <a:br>
              <a:rPr lang="en-US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br>
              <a:rPr lang="en-US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sz="2000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prescottcassy</a:t>
            </a:r>
            <a:r>
              <a:rPr lang="en-US" sz="20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/NASA-Space-Mission-AI-App: AI-powered NASA image explorer — summarizes space data, extracts keywords, and visualizes mission data in real time.</a:t>
            </a:r>
            <a:endParaRPr lang="en-US" sz="2000" dirty="0"/>
          </a:p>
        </p:txBody>
      </p:sp>
      <p:pic>
        <p:nvPicPr>
          <p:cNvPr id="6" name="Picture Placeholder 4" descr="Green lights in the sky">
            <a:extLst>
              <a:ext uri="{FF2B5EF4-FFF2-40B4-BE49-F238E27FC236}">
                <a16:creationId xmlns:a16="http://schemas.microsoft.com/office/drawing/2014/main" id="{2EBC5878-1007-0F8E-3940-DE9D1D088BC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28995" r="28995"/>
          <a:stretch/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8ECD88-7563-0E2D-38D6-262477CFE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1753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37F92FBB-F1A6-DCA3-4B03-5EA99AE4B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Technologies Used</a:t>
            </a:r>
          </a:p>
        </p:txBody>
      </p:sp>
      <p:pic>
        <p:nvPicPr>
          <p:cNvPr id="24" name="Picture Placeholder 23" descr="Green lights in the sky">
            <a:extLst>
              <a:ext uri="{FF2B5EF4-FFF2-40B4-BE49-F238E27FC236}">
                <a16:creationId xmlns:a16="http://schemas.microsoft.com/office/drawing/2014/main" id="{61357E36-869D-B6D4-3E6E-ED43A227E59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37" b="37"/>
          <a:stretch/>
        </p:blipFill>
        <p:spPr/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43E47AC3-3E43-6A30-A709-127578992F3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 err="1"/>
              <a:t>Streamlit</a:t>
            </a:r>
            <a:r>
              <a:rPr lang="en-US" b="1" dirty="0"/>
              <a:t>: </a:t>
            </a:r>
            <a:r>
              <a:rPr lang="en-US" dirty="0"/>
              <a:t>For an interactive front-end interface</a:t>
            </a:r>
            <a:endParaRPr lang="en-US" b="1" dirty="0"/>
          </a:p>
          <a:p>
            <a:r>
              <a:rPr lang="en-US" b="1" dirty="0"/>
              <a:t>NASA APOD API: </a:t>
            </a:r>
            <a:r>
              <a:rPr lang="en-US" dirty="0"/>
              <a:t>Real-time image and metadata source</a:t>
            </a:r>
            <a:endParaRPr lang="en-US" b="1" dirty="0"/>
          </a:p>
          <a:p>
            <a:r>
              <a:rPr lang="en-US" b="1" dirty="0"/>
              <a:t>NLP Libraries: </a:t>
            </a:r>
            <a:r>
              <a:rPr lang="en-US" dirty="0"/>
              <a:t>Hugging Face, </a:t>
            </a:r>
            <a:r>
              <a:rPr lang="en-US" dirty="0" err="1"/>
              <a:t>spaCy</a:t>
            </a:r>
            <a:r>
              <a:rPr lang="en-US" dirty="0"/>
              <a:t> for summarization and keyword extraction</a:t>
            </a:r>
            <a:endParaRPr lang="en-US" b="1" dirty="0"/>
          </a:p>
          <a:p>
            <a:r>
              <a:rPr lang="en-US" b="1" dirty="0"/>
              <a:t>Custom Error Handling: </a:t>
            </a:r>
            <a:r>
              <a:rPr lang="en-US" dirty="0"/>
              <a:t>Reusable modules for clean debugging </a:t>
            </a:r>
            <a:endParaRPr lang="en-US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BE44FC-E43E-3153-168E-0A84BD9E65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710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66A3FE7-60D1-46EB-85C0-DA73D11FB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C294D02-7B12-44A2-ADE7-D17811CC1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00664" cy="6858000"/>
          </a:xfrm>
          <a:custGeom>
            <a:avLst/>
            <a:gdLst>
              <a:gd name="connsiteX0" fmla="*/ 0 w 6800664"/>
              <a:gd name="connsiteY0" fmla="*/ 0 h 6858000"/>
              <a:gd name="connsiteX1" fmla="*/ 1849345 w 6800664"/>
              <a:gd name="connsiteY1" fmla="*/ 0 h 6858000"/>
              <a:gd name="connsiteX2" fmla="*/ 1849345 w 6800664"/>
              <a:gd name="connsiteY2" fmla="*/ 1 h 6858000"/>
              <a:gd name="connsiteX3" fmla="*/ 6800664 w 6800664"/>
              <a:gd name="connsiteY3" fmla="*/ 1 h 6858000"/>
              <a:gd name="connsiteX4" fmla="*/ 3369709 w 6800664"/>
              <a:gd name="connsiteY4" fmla="*/ 3430956 h 6858000"/>
              <a:gd name="connsiteX5" fmla="*/ 6624108 w 6800664"/>
              <a:gd name="connsiteY5" fmla="*/ 6857447 h 6858000"/>
              <a:gd name="connsiteX6" fmla="*/ 6645980 w 6800664"/>
              <a:gd name="connsiteY6" fmla="*/ 6858000 h 6858000"/>
              <a:gd name="connsiteX7" fmla="*/ 0 w 680066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00664" h="6858000">
                <a:moveTo>
                  <a:pt x="0" y="0"/>
                </a:moveTo>
                <a:lnTo>
                  <a:pt x="1849345" y="0"/>
                </a:lnTo>
                <a:lnTo>
                  <a:pt x="1849345" y="1"/>
                </a:lnTo>
                <a:lnTo>
                  <a:pt x="6800664" y="1"/>
                </a:lnTo>
                <a:cubicBezTo>
                  <a:pt x="4905801" y="1"/>
                  <a:pt x="3369709" y="1536092"/>
                  <a:pt x="3369709" y="3430956"/>
                </a:cubicBezTo>
                <a:cubicBezTo>
                  <a:pt x="3369709" y="5266605"/>
                  <a:pt x="4811294" y="6765555"/>
                  <a:pt x="6624108" y="6857447"/>
                </a:cubicBezTo>
                <a:lnTo>
                  <a:pt x="66459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F743AA9-AD4A-4C7C-A2F8-D376FD29CC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00664" cy="6858000"/>
          </a:xfrm>
          <a:custGeom>
            <a:avLst/>
            <a:gdLst>
              <a:gd name="connsiteX0" fmla="*/ 0 w 6800664"/>
              <a:gd name="connsiteY0" fmla="*/ 0 h 6858000"/>
              <a:gd name="connsiteX1" fmla="*/ 1849345 w 6800664"/>
              <a:gd name="connsiteY1" fmla="*/ 0 h 6858000"/>
              <a:gd name="connsiteX2" fmla="*/ 1849345 w 6800664"/>
              <a:gd name="connsiteY2" fmla="*/ 1 h 6858000"/>
              <a:gd name="connsiteX3" fmla="*/ 6800664 w 6800664"/>
              <a:gd name="connsiteY3" fmla="*/ 1 h 6858000"/>
              <a:gd name="connsiteX4" fmla="*/ 3369709 w 6800664"/>
              <a:gd name="connsiteY4" fmla="*/ 3430956 h 6858000"/>
              <a:gd name="connsiteX5" fmla="*/ 6624108 w 6800664"/>
              <a:gd name="connsiteY5" fmla="*/ 6857447 h 6858000"/>
              <a:gd name="connsiteX6" fmla="*/ 6645980 w 6800664"/>
              <a:gd name="connsiteY6" fmla="*/ 6858000 h 6858000"/>
              <a:gd name="connsiteX7" fmla="*/ 0 w 680066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00664" h="6858000">
                <a:moveTo>
                  <a:pt x="0" y="0"/>
                </a:moveTo>
                <a:lnTo>
                  <a:pt x="1849345" y="0"/>
                </a:lnTo>
                <a:lnTo>
                  <a:pt x="1849345" y="1"/>
                </a:lnTo>
                <a:lnTo>
                  <a:pt x="6800664" y="1"/>
                </a:lnTo>
                <a:cubicBezTo>
                  <a:pt x="4905801" y="1"/>
                  <a:pt x="3369709" y="1536092"/>
                  <a:pt x="3369709" y="3430956"/>
                </a:cubicBezTo>
                <a:cubicBezTo>
                  <a:pt x="3369709" y="5266605"/>
                  <a:pt x="4811294" y="6765555"/>
                  <a:pt x="6624108" y="6857447"/>
                </a:cubicBezTo>
                <a:lnTo>
                  <a:pt x="66459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E959701-876A-4201-8EE6-E65DF338A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52800" cy="6856084"/>
          </a:xfrm>
          <a:custGeom>
            <a:avLst/>
            <a:gdLst>
              <a:gd name="connsiteX0" fmla="*/ 0 w 3352800"/>
              <a:gd name="connsiteY0" fmla="*/ 0 h 6856084"/>
              <a:gd name="connsiteX1" fmla="*/ 3352800 w 3352800"/>
              <a:gd name="connsiteY1" fmla="*/ 0 h 6856084"/>
              <a:gd name="connsiteX2" fmla="*/ 3352800 w 3352800"/>
              <a:gd name="connsiteY2" fmla="*/ 3427044 h 6856084"/>
              <a:gd name="connsiteX3" fmla="*/ 3352800 w 3352800"/>
              <a:gd name="connsiteY3" fmla="*/ 3442336 h 6856084"/>
              <a:gd name="connsiteX4" fmla="*/ 3352413 w 3352800"/>
              <a:gd name="connsiteY4" fmla="*/ 3442336 h 6856084"/>
              <a:gd name="connsiteX5" fmla="*/ 3348336 w 3352800"/>
              <a:gd name="connsiteY5" fmla="*/ 3603600 h 6856084"/>
              <a:gd name="connsiteX6" fmla="*/ 92918 w 3352800"/>
              <a:gd name="connsiteY6" fmla="*/ 6853808 h 6856084"/>
              <a:gd name="connsiteX7" fmla="*/ 0 w 3352800"/>
              <a:gd name="connsiteY7" fmla="*/ 6856084 h 6856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52800" h="6856084">
                <a:moveTo>
                  <a:pt x="0" y="0"/>
                </a:moveTo>
                <a:lnTo>
                  <a:pt x="3352800" y="0"/>
                </a:lnTo>
                <a:lnTo>
                  <a:pt x="3352800" y="3427044"/>
                </a:lnTo>
                <a:lnTo>
                  <a:pt x="3352800" y="3442336"/>
                </a:lnTo>
                <a:lnTo>
                  <a:pt x="3352413" y="3442336"/>
                </a:lnTo>
                <a:lnTo>
                  <a:pt x="3348336" y="3603600"/>
                </a:lnTo>
                <a:cubicBezTo>
                  <a:pt x="3259315" y="5359763"/>
                  <a:pt x="1849804" y="6767537"/>
                  <a:pt x="92918" y="6853808"/>
                </a:cubicBezTo>
                <a:lnTo>
                  <a:pt x="0" y="6856084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0027CB-3C27-FC4C-AEF9-685A21EA1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685800"/>
            <a:ext cx="2682240" cy="36576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100">
                <a:solidFill>
                  <a:srgbClr val="FFFFFF"/>
                </a:solidFill>
              </a:rPr>
              <a:t>Modular Code Architecture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16BFA23-AB5B-BA88-E233-DE14DED5A2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2" y="6434524"/>
            <a:ext cx="69326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fld id="{08AB70BE-1769-45B8-85A6-0C837432C7E6}" type="slidenum">
              <a:rPr lang="en-US" sz="1900">
                <a:solidFill>
                  <a:schemeClr val="accent2"/>
                </a:solidFill>
              </a:rPr>
              <a:pPr algn="r"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1900">
              <a:solidFill>
                <a:schemeClr val="accent2"/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6054E25C-3AAA-F6CA-2F3C-8E03E539CFD7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780509419"/>
              </p:ext>
            </p:extLst>
          </p:nvPr>
        </p:nvGraphicFramePr>
        <p:xfrm>
          <a:off x="4597393" y="791703"/>
          <a:ext cx="7315200" cy="5491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57628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4DD10E6-914E-4F17-ABD5-8F016C23EE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F9023182-6D3E-438B-8E1A-DBF47C70D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51628" cy="6858000"/>
          </a:xfrm>
          <a:custGeom>
            <a:avLst/>
            <a:gdLst>
              <a:gd name="connsiteX0" fmla="*/ 0 w 7351628"/>
              <a:gd name="connsiteY0" fmla="*/ 0 h 6858000"/>
              <a:gd name="connsiteX1" fmla="*/ 1482273 w 7351628"/>
              <a:gd name="connsiteY1" fmla="*/ 0 h 6858000"/>
              <a:gd name="connsiteX2" fmla="*/ 2438400 w 7351628"/>
              <a:gd name="connsiteY2" fmla="*/ 0 h 6858000"/>
              <a:gd name="connsiteX3" fmla="*/ 7351628 w 7351628"/>
              <a:gd name="connsiteY3" fmla="*/ 0 h 6858000"/>
              <a:gd name="connsiteX4" fmla="*/ 3920673 w 7351628"/>
              <a:gd name="connsiteY4" fmla="*/ 3430955 h 6858000"/>
              <a:gd name="connsiteX5" fmla="*/ 7175072 w 7351628"/>
              <a:gd name="connsiteY5" fmla="*/ 6857446 h 6858000"/>
              <a:gd name="connsiteX6" fmla="*/ 7196984 w 7351628"/>
              <a:gd name="connsiteY6" fmla="*/ 6858000 h 6858000"/>
              <a:gd name="connsiteX7" fmla="*/ 2438400 w 7351628"/>
              <a:gd name="connsiteY7" fmla="*/ 6858000 h 6858000"/>
              <a:gd name="connsiteX8" fmla="*/ 1482273 w 7351628"/>
              <a:gd name="connsiteY8" fmla="*/ 6858000 h 6858000"/>
              <a:gd name="connsiteX9" fmla="*/ 0 w 7351628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51628" h="6858000">
                <a:moveTo>
                  <a:pt x="0" y="0"/>
                </a:moveTo>
                <a:lnTo>
                  <a:pt x="1482273" y="0"/>
                </a:lnTo>
                <a:lnTo>
                  <a:pt x="2438400" y="0"/>
                </a:lnTo>
                <a:lnTo>
                  <a:pt x="7351628" y="0"/>
                </a:lnTo>
                <a:cubicBezTo>
                  <a:pt x="5456764" y="0"/>
                  <a:pt x="3920673" y="1536091"/>
                  <a:pt x="3920673" y="3430955"/>
                </a:cubicBezTo>
                <a:cubicBezTo>
                  <a:pt x="3920673" y="5266604"/>
                  <a:pt x="5362258" y="6765554"/>
                  <a:pt x="7175072" y="6857446"/>
                </a:cubicBezTo>
                <a:lnTo>
                  <a:pt x="7196984" y="6858000"/>
                </a:lnTo>
                <a:lnTo>
                  <a:pt x="2438400" y="6858000"/>
                </a:lnTo>
                <a:lnTo>
                  <a:pt x="148227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6989A7B-378A-4C5A-83D3-92770B761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6350" y="0"/>
            <a:ext cx="7351628" cy="6858000"/>
          </a:xfrm>
          <a:custGeom>
            <a:avLst/>
            <a:gdLst>
              <a:gd name="connsiteX0" fmla="*/ 0 w 7351628"/>
              <a:gd name="connsiteY0" fmla="*/ 0 h 6858000"/>
              <a:gd name="connsiteX1" fmla="*/ 1482273 w 7351628"/>
              <a:gd name="connsiteY1" fmla="*/ 0 h 6858000"/>
              <a:gd name="connsiteX2" fmla="*/ 2438400 w 7351628"/>
              <a:gd name="connsiteY2" fmla="*/ 0 h 6858000"/>
              <a:gd name="connsiteX3" fmla="*/ 7351628 w 7351628"/>
              <a:gd name="connsiteY3" fmla="*/ 0 h 6858000"/>
              <a:gd name="connsiteX4" fmla="*/ 3920673 w 7351628"/>
              <a:gd name="connsiteY4" fmla="*/ 3430955 h 6858000"/>
              <a:gd name="connsiteX5" fmla="*/ 7175072 w 7351628"/>
              <a:gd name="connsiteY5" fmla="*/ 6857446 h 6858000"/>
              <a:gd name="connsiteX6" fmla="*/ 7196984 w 7351628"/>
              <a:gd name="connsiteY6" fmla="*/ 6858000 h 6858000"/>
              <a:gd name="connsiteX7" fmla="*/ 2438400 w 7351628"/>
              <a:gd name="connsiteY7" fmla="*/ 6858000 h 6858000"/>
              <a:gd name="connsiteX8" fmla="*/ 1482273 w 7351628"/>
              <a:gd name="connsiteY8" fmla="*/ 6858000 h 6858000"/>
              <a:gd name="connsiteX9" fmla="*/ 0 w 7351628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51628" h="6858000">
                <a:moveTo>
                  <a:pt x="0" y="0"/>
                </a:moveTo>
                <a:lnTo>
                  <a:pt x="1482273" y="0"/>
                </a:lnTo>
                <a:lnTo>
                  <a:pt x="2438400" y="0"/>
                </a:lnTo>
                <a:lnTo>
                  <a:pt x="7351628" y="0"/>
                </a:lnTo>
                <a:cubicBezTo>
                  <a:pt x="5456764" y="0"/>
                  <a:pt x="3920673" y="1536091"/>
                  <a:pt x="3920673" y="3430955"/>
                </a:cubicBezTo>
                <a:cubicBezTo>
                  <a:pt x="3920673" y="5266604"/>
                  <a:pt x="5362258" y="6765554"/>
                  <a:pt x="7175072" y="6857446"/>
                </a:cubicBezTo>
                <a:lnTo>
                  <a:pt x="7196984" y="6858000"/>
                </a:lnTo>
                <a:lnTo>
                  <a:pt x="2438400" y="6858000"/>
                </a:lnTo>
                <a:lnTo>
                  <a:pt x="148227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C2EC19-A157-8389-07DB-650659081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685800"/>
            <a:ext cx="2984390" cy="5486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100000"/>
              </a:lnSpc>
            </a:pPr>
            <a:r>
              <a:rPr lang="en-US" sz="4000">
                <a:solidFill>
                  <a:srgbClr val="FFFFFF"/>
                </a:solidFill>
              </a:rPr>
              <a:t>AI Features</a:t>
            </a: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D493E550-6182-46EC-9D62-577FCFBA6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898035" y="-3910"/>
            <a:ext cx="5963231" cy="6861910"/>
          </a:xfrm>
          <a:custGeom>
            <a:avLst/>
            <a:gdLst>
              <a:gd name="connsiteX0" fmla="*/ 2532276 w 5963231"/>
              <a:gd name="connsiteY0" fmla="*/ 6861910 h 6861910"/>
              <a:gd name="connsiteX1" fmla="*/ 2377645 w 5963231"/>
              <a:gd name="connsiteY1" fmla="*/ 6858000 h 6861910"/>
              <a:gd name="connsiteX2" fmla="*/ 0 w 5963231"/>
              <a:gd name="connsiteY2" fmla="*/ 6858000 h 6861910"/>
              <a:gd name="connsiteX3" fmla="*/ 0 w 5963231"/>
              <a:gd name="connsiteY3" fmla="*/ 0 h 6861910"/>
              <a:gd name="connsiteX4" fmla="*/ 2532276 w 5963231"/>
              <a:gd name="connsiteY4" fmla="*/ 0 h 6861910"/>
              <a:gd name="connsiteX5" fmla="*/ 2547568 w 5963231"/>
              <a:gd name="connsiteY5" fmla="*/ 0 h 6861910"/>
              <a:gd name="connsiteX6" fmla="*/ 2547568 w 5963231"/>
              <a:gd name="connsiteY6" fmla="*/ 387 h 6861910"/>
              <a:gd name="connsiteX7" fmla="*/ 2708832 w 5963231"/>
              <a:gd name="connsiteY7" fmla="*/ 4464 h 6861910"/>
              <a:gd name="connsiteX8" fmla="*/ 5963231 w 5963231"/>
              <a:gd name="connsiteY8" fmla="*/ 3430955 h 6861910"/>
              <a:gd name="connsiteX9" fmla="*/ 2532276 w 5963231"/>
              <a:gd name="connsiteY9" fmla="*/ 6861910 h 6861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63231" h="6861910">
                <a:moveTo>
                  <a:pt x="2532276" y="6861910"/>
                </a:moveTo>
                <a:lnTo>
                  <a:pt x="2377645" y="6858000"/>
                </a:lnTo>
                <a:lnTo>
                  <a:pt x="0" y="6858000"/>
                </a:lnTo>
                <a:lnTo>
                  <a:pt x="0" y="0"/>
                </a:lnTo>
                <a:lnTo>
                  <a:pt x="2532276" y="0"/>
                </a:lnTo>
                <a:lnTo>
                  <a:pt x="2547568" y="0"/>
                </a:lnTo>
                <a:lnTo>
                  <a:pt x="2547568" y="387"/>
                </a:lnTo>
                <a:lnTo>
                  <a:pt x="2708832" y="4464"/>
                </a:lnTo>
                <a:cubicBezTo>
                  <a:pt x="4521646" y="96356"/>
                  <a:pt x="5963231" y="1595306"/>
                  <a:pt x="5963231" y="3430955"/>
                </a:cubicBezTo>
                <a:cubicBezTo>
                  <a:pt x="5963231" y="5325819"/>
                  <a:pt x="4427140" y="6861910"/>
                  <a:pt x="2532276" y="6861910"/>
                </a:cubicBezTo>
                <a:close/>
              </a:path>
            </a:pathLst>
          </a:custGeom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DE2532-F4A7-30E2-0525-1FF82D28A3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2" y="6434524"/>
            <a:ext cx="69326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fld id="{08AB70BE-1769-45B8-85A6-0C837432C7E6}" type="slidenum">
              <a:rPr lang="en-US" sz="1900">
                <a:solidFill>
                  <a:schemeClr val="accent2"/>
                </a:solidFill>
              </a:rPr>
              <a:pPr algn="r"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sz="1900">
              <a:solidFill>
                <a:schemeClr val="accent2"/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CD6AA546-1419-5B3D-4B6C-C185EFD521AC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17777945"/>
              </p:ext>
            </p:extLst>
          </p:nvPr>
        </p:nvGraphicFramePr>
        <p:xfrm>
          <a:off x="5181998" y="685800"/>
          <a:ext cx="6400401" cy="53889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70345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EFE8E1C-6E21-431C-9566-DBE21EB86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CB7A76F-CC93-42A5-9502-CBD469E99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56" y="0"/>
            <a:ext cx="12186844" cy="2128964"/>
          </a:xfrm>
          <a:custGeom>
            <a:avLst/>
            <a:gdLst>
              <a:gd name="connsiteX0" fmla="*/ 0 w 12186844"/>
              <a:gd name="connsiteY0" fmla="*/ 0 h 2128964"/>
              <a:gd name="connsiteX1" fmla="*/ 12186844 w 12186844"/>
              <a:gd name="connsiteY1" fmla="*/ 0 h 2128964"/>
              <a:gd name="connsiteX2" fmla="*/ 12186844 w 12186844"/>
              <a:gd name="connsiteY2" fmla="*/ 2128964 h 2128964"/>
              <a:gd name="connsiteX3" fmla="*/ 2247277 w 12186844"/>
              <a:gd name="connsiteY3" fmla="*/ 2128964 h 2128964"/>
              <a:gd name="connsiteX4" fmla="*/ 2326545 w 12186844"/>
              <a:gd name="connsiteY4" fmla="*/ 2125211 h 2128964"/>
              <a:gd name="connsiteX5" fmla="*/ 2191729 w 12186844"/>
              <a:gd name="connsiteY5" fmla="*/ 2118828 h 2128964"/>
              <a:gd name="connsiteX6" fmla="*/ 66975 w 12186844"/>
              <a:gd name="connsiteY6" fmla="*/ 349781 h 2128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6844" h="2128964">
                <a:moveTo>
                  <a:pt x="0" y="0"/>
                </a:moveTo>
                <a:lnTo>
                  <a:pt x="12186844" y="0"/>
                </a:lnTo>
                <a:lnTo>
                  <a:pt x="12186844" y="2128964"/>
                </a:lnTo>
                <a:lnTo>
                  <a:pt x="2247277" y="2128964"/>
                </a:lnTo>
                <a:lnTo>
                  <a:pt x="2326545" y="2125211"/>
                </a:lnTo>
                <a:lnTo>
                  <a:pt x="2191729" y="2118828"/>
                </a:lnTo>
                <a:cubicBezTo>
                  <a:pt x="1174891" y="2022044"/>
                  <a:pt x="338983" y="1304706"/>
                  <a:pt x="66975" y="3497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C2217DE-76DC-41C2-B926-88035EF63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33672" y="0"/>
            <a:ext cx="2353172" cy="2431959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F465791-02C3-85CB-EC2D-AE1D097A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443947"/>
            <a:ext cx="9914859" cy="129871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000">
                <a:solidFill>
                  <a:srgbClr val="FFFFFF"/>
                </a:solidFill>
              </a:rPr>
              <a:t>Output &amp; Visualization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EF2AD9-EC94-1F3D-3B79-64938E47A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2" y="6434524"/>
            <a:ext cx="69326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fld id="{08AB70BE-1769-45B8-85A6-0C837432C7E6}" type="slidenum">
              <a:rPr lang="en-US" sz="1900">
                <a:solidFill>
                  <a:schemeClr val="accent2"/>
                </a:solidFill>
              </a:rPr>
              <a:pPr algn="r"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1900">
              <a:solidFill>
                <a:schemeClr val="accent2"/>
              </a:solidFill>
            </a:endParaRP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3F79C054-6096-8841-0792-6DFFB07A3B2F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680693848"/>
              </p:ext>
            </p:extLst>
          </p:nvPr>
        </p:nvGraphicFramePr>
        <p:xfrm>
          <a:off x="914400" y="2705100"/>
          <a:ext cx="10363200" cy="3471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21864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354E4A1-6024-4D18-89EA-EB7EF53D3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84965AF-C953-45C8-BD68-12F8B5881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56" y="0"/>
            <a:ext cx="12186844" cy="2128964"/>
          </a:xfrm>
          <a:custGeom>
            <a:avLst/>
            <a:gdLst>
              <a:gd name="connsiteX0" fmla="*/ 0 w 12186844"/>
              <a:gd name="connsiteY0" fmla="*/ 0 h 2128964"/>
              <a:gd name="connsiteX1" fmla="*/ 12186844 w 12186844"/>
              <a:gd name="connsiteY1" fmla="*/ 0 h 2128964"/>
              <a:gd name="connsiteX2" fmla="*/ 12186844 w 12186844"/>
              <a:gd name="connsiteY2" fmla="*/ 2128964 h 2128964"/>
              <a:gd name="connsiteX3" fmla="*/ 2247277 w 12186844"/>
              <a:gd name="connsiteY3" fmla="*/ 2128964 h 2128964"/>
              <a:gd name="connsiteX4" fmla="*/ 2326545 w 12186844"/>
              <a:gd name="connsiteY4" fmla="*/ 2125211 h 2128964"/>
              <a:gd name="connsiteX5" fmla="*/ 2191729 w 12186844"/>
              <a:gd name="connsiteY5" fmla="*/ 2118828 h 2128964"/>
              <a:gd name="connsiteX6" fmla="*/ 66975 w 12186844"/>
              <a:gd name="connsiteY6" fmla="*/ 349781 h 2128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6844" h="2128964">
                <a:moveTo>
                  <a:pt x="0" y="0"/>
                </a:moveTo>
                <a:lnTo>
                  <a:pt x="12186844" y="0"/>
                </a:lnTo>
                <a:lnTo>
                  <a:pt x="12186844" y="2128964"/>
                </a:lnTo>
                <a:lnTo>
                  <a:pt x="2247277" y="2128964"/>
                </a:lnTo>
                <a:lnTo>
                  <a:pt x="2326545" y="2125211"/>
                </a:lnTo>
                <a:lnTo>
                  <a:pt x="2191729" y="2118828"/>
                </a:lnTo>
                <a:cubicBezTo>
                  <a:pt x="1174891" y="2022044"/>
                  <a:pt x="338983" y="1304706"/>
                  <a:pt x="66975" y="3497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2DECE677-C1FD-4829-8D4A-3C19A04A3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33672" y="0"/>
            <a:ext cx="2353172" cy="2431959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1945D54-A284-835B-B949-4F6D36F38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10988"/>
            <a:ext cx="9344578" cy="11564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000">
                <a:solidFill>
                  <a:srgbClr val="FFFFFF"/>
                </a:solidFill>
              </a:rPr>
              <a:t>Future Enhancements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4041F6D-09FB-DE91-905B-ACA52F64E5B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593074"/>
            <a:ext cx="5589767" cy="357912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chemeClr val="accent5"/>
              </a:buClr>
            </a:pPr>
            <a:r>
              <a:rPr lang="en-US" dirty="0"/>
              <a:t>Visualization upgrades (interactive summaries, tagging heatmaps)</a:t>
            </a:r>
            <a:endParaRPr lang="en-US"/>
          </a:p>
          <a:p>
            <a:pPr>
              <a:buClr>
                <a:schemeClr val="accent5"/>
              </a:buClr>
            </a:pPr>
            <a:r>
              <a:rPr lang="en-US" dirty="0"/>
              <a:t>Multi-image retrieval or timeline-based exploration</a:t>
            </a:r>
            <a:endParaRPr lang="en-US"/>
          </a:p>
          <a:p>
            <a:pPr>
              <a:buClr>
                <a:schemeClr val="accent5"/>
              </a:buClr>
            </a:pPr>
            <a:r>
              <a:rPr lang="en-US" dirty="0"/>
              <a:t>Integration with other NASA datasets</a:t>
            </a:r>
            <a:endParaRPr lang="en-US"/>
          </a:p>
          <a:p>
            <a:pPr>
              <a:buClr>
                <a:schemeClr val="accent5"/>
              </a:buClr>
            </a:pPr>
            <a:endParaRPr lang="en-US"/>
          </a:p>
        </p:txBody>
      </p:sp>
      <p:pic>
        <p:nvPicPr>
          <p:cNvPr id="10" name="Content Placeholder 9" descr="Earth from outer space">
            <a:extLst>
              <a:ext uri="{FF2B5EF4-FFF2-40B4-BE49-F238E27FC236}">
                <a16:creationId xmlns:a16="http://schemas.microsoft.com/office/drawing/2014/main" id="{071FA0CE-B196-3EE2-6334-AA67FD092C6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7010401" y="3099144"/>
            <a:ext cx="4572000" cy="257175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E04509-99F0-B7A3-5C7A-C5A635046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2" y="6434524"/>
            <a:ext cx="69326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fld id="{08AB70BE-1769-45B8-85A6-0C837432C7E6}" type="slidenum">
              <a:rPr lang="en-US" sz="1900">
                <a:solidFill>
                  <a:schemeClr val="accent2"/>
                </a:solidFill>
              </a:rPr>
              <a:pPr algn="r"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sz="19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249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5B09F67-0226-4836-9B22-AFF94EF63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F6D18FB-3D39-4747-9ED8-42C5DFAB8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11" y="1"/>
            <a:ext cx="5199156" cy="6857999"/>
          </a:xfrm>
          <a:custGeom>
            <a:avLst/>
            <a:gdLst>
              <a:gd name="connsiteX0" fmla="*/ 0 w 5199156"/>
              <a:gd name="connsiteY0" fmla="*/ 0 h 6857999"/>
              <a:gd name="connsiteX1" fmla="*/ 5199156 w 5199156"/>
              <a:gd name="connsiteY1" fmla="*/ 0 h 6857999"/>
              <a:gd name="connsiteX2" fmla="*/ 5199156 w 5199156"/>
              <a:gd name="connsiteY2" fmla="*/ 4404241 h 6857999"/>
              <a:gd name="connsiteX3" fmla="*/ 2996280 w 5199156"/>
              <a:gd name="connsiteY3" fmla="*/ 6845331 h 6857999"/>
              <a:gd name="connsiteX4" fmla="*/ 2762435 w 5199156"/>
              <a:gd name="connsiteY4" fmla="*/ 6857139 h 6857999"/>
              <a:gd name="connsiteX5" fmla="*/ 2762435 w 5199156"/>
              <a:gd name="connsiteY5" fmla="*/ 6857999 h 6857999"/>
              <a:gd name="connsiteX6" fmla="*/ 2745398 w 5199156"/>
              <a:gd name="connsiteY6" fmla="*/ 6857999 h 6857999"/>
              <a:gd name="connsiteX7" fmla="*/ 0 w 5199156"/>
              <a:gd name="connsiteY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9156" h="6857999">
                <a:moveTo>
                  <a:pt x="0" y="0"/>
                </a:moveTo>
                <a:lnTo>
                  <a:pt x="5199156" y="0"/>
                </a:lnTo>
                <a:lnTo>
                  <a:pt x="5199156" y="4404241"/>
                </a:lnTo>
                <a:cubicBezTo>
                  <a:pt x="5199156" y="5674715"/>
                  <a:pt x="4233603" y="6719673"/>
                  <a:pt x="2996280" y="6845331"/>
                </a:cubicBezTo>
                <a:lnTo>
                  <a:pt x="2762435" y="6857139"/>
                </a:lnTo>
                <a:lnTo>
                  <a:pt x="2762435" y="6857999"/>
                </a:lnTo>
                <a:lnTo>
                  <a:pt x="274539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DCDD4D4-ADBD-45B9-944B-E77CC2584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5834" y="-39394"/>
            <a:ext cx="2353172" cy="2431959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FB8613F-2883-10AE-89EE-754728CFC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122362"/>
            <a:ext cx="3814549" cy="335410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400">
                <a:solidFill>
                  <a:srgbClr val="FFFFFF"/>
                </a:solidFill>
              </a:rPr>
              <a:t>Flow of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05B3C4-FE12-5928-4EAA-8598EFD0C5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4633415"/>
            <a:ext cx="3352800" cy="110222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spcBef>
                <a:spcPts val="1000"/>
              </a:spcBef>
              <a:buClr>
                <a:schemeClr val="accent5"/>
              </a:buClr>
              <a:buNone/>
            </a:pPr>
            <a:r>
              <a:rPr lang="en-US" sz="1300" cap="all" spc="300" noProof="1">
                <a:solidFill>
                  <a:srgbClr val="FFFFFF"/>
                </a:solidFill>
              </a:rPr>
              <a:t>A visual representiation of how the data moves from API to NLP and then to the front end. </a:t>
            </a:r>
          </a:p>
        </p:txBody>
      </p:sp>
      <p:pic>
        <p:nvPicPr>
          <p:cNvPr id="10" name="Picture 9" descr="A diagram of a software development process&#10;&#10;AI-generated content may be incorrect.">
            <a:extLst>
              <a:ext uri="{FF2B5EF4-FFF2-40B4-BE49-F238E27FC236}">
                <a16:creationId xmlns:a16="http://schemas.microsoft.com/office/drawing/2014/main" id="{67A35DC2-9D1D-85B2-5B14-01B4232DE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526" y="685800"/>
            <a:ext cx="5486400" cy="54864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E97A5F-8A74-2493-9B0C-E5376396F1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2" y="6433203"/>
            <a:ext cx="702781" cy="3678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fld id="{08AB70BE-1769-45B8-85A6-0C837432C7E6}" type="slidenum">
              <a:rPr lang="en-US" sz="1900">
                <a:solidFill>
                  <a:schemeClr val="accent2"/>
                </a:solidFill>
              </a:rPr>
              <a:pPr algn="r">
                <a:lnSpc>
                  <a:spcPct val="90000"/>
                </a:lnSpc>
                <a:spcAft>
                  <a:spcPts val="600"/>
                </a:spcAft>
              </a:pPr>
              <a:t>9</a:t>
            </a:fld>
            <a:endParaRPr lang="en-US" sz="19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824049"/>
      </p:ext>
    </p:extLst>
  </p:cSld>
  <p:clrMapOvr>
    <a:masterClrMapping/>
  </p:clrMapOvr>
</p:sld>
</file>

<file path=ppt/theme/theme1.xml><?xml version="1.0" encoding="utf-8"?>
<a:theme xmlns:a="http://schemas.openxmlformats.org/drawingml/2006/main" name="ModOverlayVTI">
  <a:themeElements>
    <a:clrScheme name="Custom 50">
      <a:dk1>
        <a:sysClr val="windowText" lastClr="000000"/>
      </a:dk1>
      <a:lt1>
        <a:srgbClr val="F4F2EC"/>
      </a:lt1>
      <a:dk2>
        <a:srgbClr val="09283F"/>
      </a:dk2>
      <a:lt2>
        <a:srgbClr val="FFFFFF"/>
      </a:lt2>
      <a:accent1>
        <a:srgbClr val="3C9A8F"/>
      </a:accent1>
      <a:accent2>
        <a:srgbClr val="18818C"/>
      </a:accent2>
      <a:accent3>
        <a:srgbClr val="800A2F"/>
      </a:accent3>
      <a:accent4>
        <a:srgbClr val="F6635C"/>
      </a:accent4>
      <a:accent5>
        <a:srgbClr val="F48E7C"/>
      </a:accent5>
      <a:accent6>
        <a:srgbClr val="DA9D16"/>
      </a:accent6>
      <a:hlink>
        <a:srgbClr val="ED621D"/>
      </a:hlink>
      <a:folHlink>
        <a:srgbClr val="A18A6D"/>
      </a:folHlink>
    </a:clrScheme>
    <a:fontScheme name="Elephant Arial Nova Light">
      <a:majorFont>
        <a:latin typeface="Elephant"/>
        <a:ea typeface=""/>
        <a:cs typeface=""/>
      </a:majorFont>
      <a:minorFont>
        <a:latin typeface="Arial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OverlayVTI" id="{85202D65-63D3-4793-A090-FA8DF18DC0BE}" vid="{91924FCD-E846-48AE-B233-F25A78D18B8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5C2001-E626-4890-B405-22B5BD1CB0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D7C3E5-1734-4636-9EC5-AEB06BF1FB20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5453AF4-4FB0-4B39-9296-55DED383E9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{2BA41E97-3F1D-4C50-84F5-10CE18DFDF33}TFce6c19b5-b857-4146-b2d9-33ca01394bc5af92e1a2_win32-293333268dd9</Template>
  <TotalTime>560</TotalTime>
  <Words>272</Words>
  <Application>Microsoft Office PowerPoint</Application>
  <PresentationFormat>Widescreen</PresentationFormat>
  <Paragraphs>55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Nova Light</vt:lpstr>
      <vt:lpstr>Calibri</vt:lpstr>
      <vt:lpstr>Elephant</vt:lpstr>
      <vt:lpstr>ModOverlayVTI</vt:lpstr>
      <vt:lpstr>Orbit Snap: A NASA Space Mission AI Application  by Cassy Cormier</vt:lpstr>
      <vt:lpstr>Project Overview</vt:lpstr>
      <vt:lpstr>Link to Project  prescottcassy/NASA-Space-Mission-AI-App: AI-powered NASA image explorer — summarizes space data, extracts keywords, and visualizes mission data in real time.</vt:lpstr>
      <vt:lpstr>Core Technologies Used</vt:lpstr>
      <vt:lpstr>Modular Code Architecture</vt:lpstr>
      <vt:lpstr>AI Features</vt:lpstr>
      <vt:lpstr>Output &amp; Visualization</vt:lpstr>
      <vt:lpstr>Future Enhancements</vt:lpstr>
      <vt:lpstr>Flow of Data</vt:lpstr>
      <vt:lpstr>Resources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Cassy Prescott</dc:creator>
  <cp:lastModifiedBy>Cassy Prescott</cp:lastModifiedBy>
  <cp:revision>1</cp:revision>
  <dcterms:created xsi:type="dcterms:W3CDTF">2025-07-20T06:24:10Z</dcterms:created>
  <dcterms:modified xsi:type="dcterms:W3CDTF">2025-07-20T15:44:35Z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